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Lst>
  <p:sldSz cx="18288000" cy="10287000"/>
  <p:notesSz cx="6858000" cy="9144000"/>
  <p:embeddedFontLst>
    <p:embeddedFont>
      <p:font typeface="Anton" charset="1" panose="00000500000000000000"/>
      <p:regular r:id="rId32"/>
    </p:embeddedFont>
    <p:embeddedFont>
      <p:font typeface="Quicksand Bold" charset="1" panose="00000000000000000000"/>
      <p:regular r:id="rId33"/>
    </p:embeddedFont>
    <p:embeddedFont>
      <p:font typeface="Quicksand" charset="1" panose="00000000000000000000"/>
      <p:regular r:id="rId3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11" Target="../media/image10.png" Type="http://schemas.openxmlformats.org/officeDocument/2006/relationships/image"/><Relationship Id="rId12" Target="../media/image11.png" Type="http://schemas.openxmlformats.org/officeDocument/2006/relationships/image"/><Relationship Id="rId13" Target="../media/image12.png" Type="http://schemas.openxmlformats.org/officeDocument/2006/relationships/image"/><Relationship Id="rId14" Target="../media/image13.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14.png" Type="http://schemas.openxmlformats.org/officeDocument/2006/relationships/image"/><Relationship Id="rId6" Target="../media/image24.jpe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14.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14.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14.png" Type="http://schemas.openxmlformats.org/officeDocument/2006/relationships/image"/><Relationship Id="rId6" Target="../media/image25.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14.png" Type="http://schemas.openxmlformats.org/officeDocument/2006/relationships/image"/><Relationship Id="rId6" Target="../media/image26.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14.png" Type="http://schemas.openxmlformats.org/officeDocument/2006/relationships/image"/><Relationship Id="rId6" Target="../media/image27.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14.png" Type="http://schemas.openxmlformats.org/officeDocument/2006/relationships/image"/><Relationship Id="rId6" Target="../media/image28.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14.png" Type="http://schemas.openxmlformats.org/officeDocument/2006/relationships/image"/><Relationship Id="rId6" Target="../media/image29.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14.png" Type="http://schemas.openxmlformats.org/officeDocument/2006/relationships/image"/><Relationship Id="rId6" Target="../media/image30.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14.png" Type="http://schemas.openxmlformats.org/officeDocument/2006/relationships/image"/><Relationship Id="rId6" Target="../media/image31.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4.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14.png" Type="http://schemas.openxmlformats.org/officeDocument/2006/relationships/image"/><Relationship Id="rId6" Target="../media/image32.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14.png" Type="http://schemas.openxmlformats.org/officeDocument/2006/relationships/image"/><Relationship Id="rId6" Target="../media/image33.png" Type="http://schemas.openxmlformats.org/officeDocument/2006/relationships/image"/><Relationship Id="rId7" Target="../media/image34.jpe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14.png" Type="http://schemas.openxmlformats.org/officeDocument/2006/relationships/image"/><Relationship Id="rId6" Target="../media/image33.png" Type="http://schemas.openxmlformats.org/officeDocument/2006/relationships/image"/><Relationship Id="rId7" Target="../media/image34.jpe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14.png" Type="http://schemas.openxmlformats.org/officeDocument/2006/relationships/image"/><Relationship Id="rId6" Target="../media/image35.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14.png" Type="http://schemas.openxmlformats.org/officeDocument/2006/relationships/image"/><Relationship Id="rId6" Target="../media/image36.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14.png" Type="http://schemas.openxmlformats.org/officeDocument/2006/relationships/image"/><Relationship Id="rId6" Target="https://github.com/htmw/2024F-Bad-Ideas/wiki" TargetMode="External" Type="http://schemas.openxmlformats.org/officeDocument/2006/relationships/hyperlink"/></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37.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14.png" Type="http://schemas.openxmlformats.org/officeDocument/2006/relationships/image"/><Relationship Id="rId6" Target="../media/image15.png" Type="http://schemas.openxmlformats.org/officeDocument/2006/relationships/image"/><Relationship Id="rId7" Target="../media/image16.png" Type="http://schemas.openxmlformats.org/officeDocument/2006/relationships/image"/><Relationship Id="rId8" Target="../media/image17.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14.png" Type="http://schemas.openxmlformats.org/officeDocument/2006/relationships/image"/><Relationship Id="rId6" Target="../media/image18.png" Type="http://schemas.openxmlformats.org/officeDocument/2006/relationships/image"/><Relationship Id="rId7" Target="../media/image19.png" Type="http://schemas.openxmlformats.org/officeDocument/2006/relationships/image"/><Relationship Id="rId8" Target="../media/image20.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14.png" Type="http://schemas.openxmlformats.org/officeDocument/2006/relationships/image"/><Relationship Id="rId6" Target="../media/image10.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14.png" Type="http://schemas.openxmlformats.org/officeDocument/2006/relationships/image"/><Relationship Id="rId6" Target="../media/image21.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14.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14.png" Type="http://schemas.openxmlformats.org/officeDocument/2006/relationships/image"/><Relationship Id="rId6" Target="../media/image22.jpe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14.png" Type="http://schemas.openxmlformats.org/officeDocument/2006/relationships/image"/><Relationship Id="rId6" Target="../media/image23.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145DA0"/>
        </a:solidFill>
      </p:bgPr>
    </p:bg>
    <p:spTree>
      <p:nvGrpSpPr>
        <p:cNvPr id="1" name=""/>
        <p:cNvGrpSpPr/>
        <p:nvPr/>
      </p:nvGrpSpPr>
      <p:grpSpPr>
        <a:xfrm>
          <a:off x="0" y="0"/>
          <a:ext cx="0" cy="0"/>
          <a:chOff x="0" y="0"/>
          <a:chExt cx="0" cy="0"/>
        </a:xfrm>
      </p:grpSpPr>
      <p:grpSp>
        <p:nvGrpSpPr>
          <p:cNvPr name="Group 2" id="2"/>
          <p:cNvGrpSpPr/>
          <p:nvPr/>
        </p:nvGrpSpPr>
        <p:grpSpPr>
          <a:xfrm rot="0">
            <a:off x="-2537705" y="-2335552"/>
            <a:ext cx="24952993" cy="12445305"/>
            <a:chOff x="0" y="0"/>
            <a:chExt cx="33270657" cy="16593740"/>
          </a:xfrm>
        </p:grpSpPr>
        <p:sp>
          <p:nvSpPr>
            <p:cNvPr name="Freeform 3" id="3"/>
            <p:cNvSpPr/>
            <p:nvPr/>
          </p:nvSpPr>
          <p:spPr>
            <a:xfrm flipH="false" flipV="false" rot="0">
              <a:off x="0" y="0"/>
              <a:ext cx="16635329" cy="16593740"/>
            </a:xfrm>
            <a:custGeom>
              <a:avLst/>
              <a:gdLst/>
              <a:ahLst/>
              <a:cxnLst/>
              <a:rect r="r" b="b" t="t" l="l"/>
              <a:pathLst>
                <a:path h="16593740" w="16635329">
                  <a:moveTo>
                    <a:pt x="0" y="0"/>
                  </a:moveTo>
                  <a:lnTo>
                    <a:pt x="16635329" y="0"/>
                  </a:lnTo>
                  <a:lnTo>
                    <a:pt x="16635329" y="16593740"/>
                  </a:lnTo>
                  <a:lnTo>
                    <a:pt x="0" y="16593740"/>
                  </a:lnTo>
                  <a:lnTo>
                    <a:pt x="0" y="0"/>
                  </a:lnTo>
                  <a:close/>
                </a:path>
              </a:pathLst>
            </a:custGeom>
            <a:blipFill>
              <a:blip r:embed="rId2">
                <a:alphaModFix amt="9999"/>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true" flipV="false" rot="0">
              <a:off x="16635329" y="0"/>
              <a:ext cx="16635329" cy="16593740"/>
            </a:xfrm>
            <a:custGeom>
              <a:avLst/>
              <a:gdLst/>
              <a:ahLst/>
              <a:cxnLst/>
              <a:rect r="r" b="b" t="t" l="l"/>
              <a:pathLst>
                <a:path h="16593740" w="16635329">
                  <a:moveTo>
                    <a:pt x="16635328" y="0"/>
                  </a:moveTo>
                  <a:lnTo>
                    <a:pt x="0" y="0"/>
                  </a:lnTo>
                  <a:lnTo>
                    <a:pt x="0" y="16593740"/>
                  </a:lnTo>
                  <a:lnTo>
                    <a:pt x="16635328" y="16593740"/>
                  </a:lnTo>
                  <a:lnTo>
                    <a:pt x="16635328" y="0"/>
                  </a:lnTo>
                  <a:close/>
                </a:path>
              </a:pathLst>
            </a:custGeom>
            <a:blipFill>
              <a:blip r:embed="rId2">
                <a:alphaModFix amt="9999"/>
                <a:extLst>
                  <a:ext uri="{96DAC541-7B7A-43D3-8B79-37D633B846F1}">
                    <asvg:svgBlip xmlns:asvg="http://schemas.microsoft.com/office/drawing/2016/SVG/main" r:embed="rId3"/>
                  </a:ext>
                </a:extLst>
              </a:blip>
              <a:stretch>
                <a:fillRect l="0" t="0" r="0" b="0"/>
              </a:stretch>
            </a:blipFill>
          </p:spPr>
        </p:sp>
      </p:grpSp>
      <p:sp>
        <p:nvSpPr>
          <p:cNvPr name="Freeform 5" id="5"/>
          <p:cNvSpPr/>
          <p:nvPr/>
        </p:nvSpPr>
        <p:spPr>
          <a:xfrm flipH="false" flipV="false" rot="0">
            <a:off x="683089" y="9252299"/>
            <a:ext cx="16230600" cy="1034701"/>
          </a:xfrm>
          <a:custGeom>
            <a:avLst/>
            <a:gdLst/>
            <a:ahLst/>
            <a:cxnLst/>
            <a:rect r="r" b="b" t="t" l="l"/>
            <a:pathLst>
              <a:path h="1034701" w="16230600">
                <a:moveTo>
                  <a:pt x="0" y="0"/>
                </a:moveTo>
                <a:lnTo>
                  <a:pt x="16230600" y="0"/>
                </a:lnTo>
                <a:lnTo>
                  <a:pt x="16230600" y="1034701"/>
                </a:lnTo>
                <a:lnTo>
                  <a:pt x="0" y="1034701"/>
                </a:lnTo>
                <a:lnTo>
                  <a:pt x="0" y="0"/>
                </a:lnTo>
                <a:close/>
              </a:path>
            </a:pathLst>
          </a:custGeom>
          <a:blipFill>
            <a:blip r:embed="rId4"/>
            <a:stretch>
              <a:fillRect l="0" t="0" r="0" b="0"/>
            </a:stretch>
          </a:blipFill>
        </p:spPr>
      </p:sp>
      <p:sp>
        <p:nvSpPr>
          <p:cNvPr name="Freeform 6" id="6"/>
          <p:cNvSpPr/>
          <p:nvPr/>
        </p:nvSpPr>
        <p:spPr>
          <a:xfrm flipH="false" flipV="false" rot="0">
            <a:off x="0" y="6822364"/>
            <a:ext cx="7414590" cy="3464636"/>
          </a:xfrm>
          <a:custGeom>
            <a:avLst/>
            <a:gdLst/>
            <a:ahLst/>
            <a:cxnLst/>
            <a:rect r="r" b="b" t="t" l="l"/>
            <a:pathLst>
              <a:path h="3464636" w="7414590">
                <a:moveTo>
                  <a:pt x="0" y="0"/>
                </a:moveTo>
                <a:lnTo>
                  <a:pt x="7414590" y="0"/>
                </a:lnTo>
                <a:lnTo>
                  <a:pt x="7414590" y="3464636"/>
                </a:lnTo>
                <a:lnTo>
                  <a:pt x="0" y="346463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14943235" y="901180"/>
            <a:ext cx="3344765" cy="9385820"/>
          </a:xfrm>
          <a:custGeom>
            <a:avLst/>
            <a:gdLst/>
            <a:ahLst/>
            <a:cxnLst/>
            <a:rect r="r" b="b" t="t" l="l"/>
            <a:pathLst>
              <a:path h="9385820" w="3344765">
                <a:moveTo>
                  <a:pt x="0" y="0"/>
                </a:moveTo>
                <a:lnTo>
                  <a:pt x="3344765" y="0"/>
                </a:lnTo>
                <a:lnTo>
                  <a:pt x="3344765" y="9385820"/>
                </a:lnTo>
                <a:lnTo>
                  <a:pt x="0" y="938582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8" id="8"/>
          <p:cNvSpPr/>
          <p:nvPr/>
        </p:nvSpPr>
        <p:spPr>
          <a:xfrm flipH="false" flipV="false" rot="0">
            <a:off x="145826" y="-227700"/>
            <a:ext cx="3358706" cy="4114800"/>
          </a:xfrm>
          <a:custGeom>
            <a:avLst/>
            <a:gdLst/>
            <a:ahLst/>
            <a:cxnLst/>
            <a:rect r="r" b="b" t="t" l="l"/>
            <a:pathLst>
              <a:path h="4114800" w="3358706">
                <a:moveTo>
                  <a:pt x="0" y="0"/>
                </a:moveTo>
                <a:lnTo>
                  <a:pt x="3358705" y="0"/>
                </a:lnTo>
                <a:lnTo>
                  <a:pt x="3358705" y="4114800"/>
                </a:lnTo>
                <a:lnTo>
                  <a:pt x="0" y="411480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9" id="9"/>
          <p:cNvSpPr/>
          <p:nvPr/>
        </p:nvSpPr>
        <p:spPr>
          <a:xfrm flipH="false" flipV="false" rot="992524">
            <a:off x="11028100" y="1289719"/>
            <a:ext cx="2342922" cy="2311683"/>
          </a:xfrm>
          <a:custGeom>
            <a:avLst/>
            <a:gdLst/>
            <a:ahLst/>
            <a:cxnLst/>
            <a:rect r="r" b="b" t="t" l="l"/>
            <a:pathLst>
              <a:path h="2311683" w="2342922">
                <a:moveTo>
                  <a:pt x="0" y="0"/>
                </a:moveTo>
                <a:lnTo>
                  <a:pt x="2342922" y="0"/>
                </a:lnTo>
                <a:lnTo>
                  <a:pt x="2342922" y="2311683"/>
                </a:lnTo>
                <a:lnTo>
                  <a:pt x="0" y="2311683"/>
                </a:lnTo>
                <a:lnTo>
                  <a:pt x="0" y="0"/>
                </a:lnTo>
                <a:close/>
              </a:path>
            </a:pathLst>
          </a:custGeom>
          <a:blipFill>
            <a:blip r:embed="rId11"/>
            <a:stretch>
              <a:fillRect l="0" t="0" r="0" b="0"/>
            </a:stretch>
          </a:blipFill>
        </p:spPr>
      </p:sp>
      <p:sp>
        <p:nvSpPr>
          <p:cNvPr name="Freeform 10" id="10"/>
          <p:cNvSpPr/>
          <p:nvPr/>
        </p:nvSpPr>
        <p:spPr>
          <a:xfrm flipH="false" flipV="false" rot="351215">
            <a:off x="9615200" y="2239053"/>
            <a:ext cx="3058353" cy="2978071"/>
          </a:xfrm>
          <a:custGeom>
            <a:avLst/>
            <a:gdLst/>
            <a:ahLst/>
            <a:cxnLst/>
            <a:rect r="r" b="b" t="t" l="l"/>
            <a:pathLst>
              <a:path h="2978071" w="3058353">
                <a:moveTo>
                  <a:pt x="0" y="0"/>
                </a:moveTo>
                <a:lnTo>
                  <a:pt x="3058353" y="0"/>
                </a:lnTo>
                <a:lnTo>
                  <a:pt x="3058353" y="2978071"/>
                </a:lnTo>
                <a:lnTo>
                  <a:pt x="0" y="2978071"/>
                </a:lnTo>
                <a:lnTo>
                  <a:pt x="0" y="0"/>
                </a:lnTo>
                <a:close/>
              </a:path>
            </a:pathLst>
          </a:custGeom>
          <a:blipFill>
            <a:blip r:embed="rId12"/>
            <a:stretch>
              <a:fillRect l="0" t="0" r="0" b="0"/>
            </a:stretch>
          </a:blipFill>
        </p:spPr>
      </p:sp>
      <p:sp>
        <p:nvSpPr>
          <p:cNvPr name="Freeform 11" id="11"/>
          <p:cNvSpPr/>
          <p:nvPr/>
        </p:nvSpPr>
        <p:spPr>
          <a:xfrm flipH="false" flipV="false" rot="730673">
            <a:off x="6305824" y="4924311"/>
            <a:ext cx="1714152" cy="882009"/>
          </a:xfrm>
          <a:custGeom>
            <a:avLst/>
            <a:gdLst/>
            <a:ahLst/>
            <a:cxnLst/>
            <a:rect r="r" b="b" t="t" l="l"/>
            <a:pathLst>
              <a:path h="882009" w="1714152">
                <a:moveTo>
                  <a:pt x="0" y="0"/>
                </a:moveTo>
                <a:lnTo>
                  <a:pt x="1714152" y="0"/>
                </a:lnTo>
                <a:lnTo>
                  <a:pt x="1714152" y="882010"/>
                </a:lnTo>
                <a:lnTo>
                  <a:pt x="0" y="882010"/>
                </a:lnTo>
                <a:lnTo>
                  <a:pt x="0" y="0"/>
                </a:lnTo>
                <a:close/>
              </a:path>
            </a:pathLst>
          </a:custGeom>
          <a:blipFill>
            <a:blip r:embed="rId13">
              <a:alphaModFix amt="53000"/>
              <a:extLst>
                <a:ext uri="{96DAC541-7B7A-43D3-8B79-37D633B846F1}">
                  <asvg:svgBlip xmlns:asvg="http://schemas.microsoft.com/office/drawing/2016/SVG/main" r:embed="rId14"/>
                </a:ext>
              </a:extLst>
            </a:blip>
            <a:stretch>
              <a:fillRect l="0" t="0" r="0" b="0"/>
            </a:stretch>
          </a:blipFill>
        </p:spPr>
      </p:sp>
      <p:sp>
        <p:nvSpPr>
          <p:cNvPr name="TextBox 12" id="12"/>
          <p:cNvSpPr txBox="true"/>
          <p:nvPr/>
        </p:nvSpPr>
        <p:spPr>
          <a:xfrm rot="0">
            <a:off x="5093889" y="3928114"/>
            <a:ext cx="8100221" cy="2630797"/>
          </a:xfrm>
          <a:prstGeom prst="rect">
            <a:avLst/>
          </a:prstGeom>
        </p:spPr>
        <p:txBody>
          <a:bodyPr anchor="t" rtlCol="false" tIns="0" lIns="0" bIns="0" rIns="0">
            <a:spAutoFit/>
          </a:bodyPr>
          <a:lstStyle/>
          <a:p>
            <a:pPr algn="ctr">
              <a:lnSpc>
                <a:spcPts val="10199"/>
              </a:lnSpc>
            </a:pPr>
            <a:r>
              <a:rPr lang="en-US" sz="10199" spc="469">
                <a:solidFill>
                  <a:srgbClr val="F4C624"/>
                </a:solidFill>
                <a:latin typeface="Anton"/>
                <a:ea typeface="Anton"/>
                <a:cs typeface="Anton"/>
                <a:sym typeface="Anton"/>
              </a:rPr>
              <a:t>WEATHER WEAR</a:t>
            </a:r>
          </a:p>
        </p:txBody>
      </p:sp>
      <p:sp>
        <p:nvSpPr>
          <p:cNvPr name="TextBox 13" id="13"/>
          <p:cNvSpPr txBox="true"/>
          <p:nvPr/>
        </p:nvSpPr>
        <p:spPr>
          <a:xfrm rot="0">
            <a:off x="7124391" y="6784264"/>
            <a:ext cx="3874071" cy="323215"/>
          </a:xfrm>
          <a:prstGeom prst="rect">
            <a:avLst/>
          </a:prstGeom>
        </p:spPr>
        <p:txBody>
          <a:bodyPr anchor="t" rtlCol="false" tIns="0" lIns="0" bIns="0" rIns="0">
            <a:spAutoFit/>
          </a:bodyPr>
          <a:lstStyle/>
          <a:p>
            <a:pPr algn="ctr">
              <a:lnSpc>
                <a:spcPts val="2659"/>
              </a:lnSpc>
              <a:spcBef>
                <a:spcPct val="0"/>
              </a:spcBef>
            </a:pPr>
            <a:r>
              <a:rPr lang="en-US" b="true" sz="1899">
                <a:solidFill>
                  <a:srgbClr val="F4C624"/>
                </a:solidFill>
                <a:latin typeface="Quicksand Bold"/>
                <a:ea typeface="Quicksand Bold"/>
                <a:cs typeface="Quicksand Bold"/>
                <a:sym typeface="Quicksand Bold"/>
              </a:rPr>
              <a:t>Presented By Team - 3 Bad Ideas</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145DA0"/>
        </a:solidFill>
      </p:bgPr>
    </p:bg>
    <p:spTree>
      <p:nvGrpSpPr>
        <p:cNvPr id="1" name=""/>
        <p:cNvGrpSpPr/>
        <p:nvPr/>
      </p:nvGrpSpPr>
      <p:grpSpPr>
        <a:xfrm>
          <a:off x="0" y="0"/>
          <a:ext cx="0" cy="0"/>
          <a:chOff x="0" y="0"/>
          <a:chExt cx="0" cy="0"/>
        </a:xfrm>
      </p:grpSpPr>
      <p:grpSp>
        <p:nvGrpSpPr>
          <p:cNvPr name="Group 2" id="2"/>
          <p:cNvGrpSpPr/>
          <p:nvPr/>
        </p:nvGrpSpPr>
        <p:grpSpPr>
          <a:xfrm rot="0">
            <a:off x="-2497045" y="-593511"/>
            <a:ext cx="24952993" cy="12445305"/>
            <a:chOff x="0" y="0"/>
            <a:chExt cx="33270657" cy="16593740"/>
          </a:xfrm>
        </p:grpSpPr>
        <p:sp>
          <p:nvSpPr>
            <p:cNvPr name="Freeform 3" id="3"/>
            <p:cNvSpPr/>
            <p:nvPr/>
          </p:nvSpPr>
          <p:spPr>
            <a:xfrm flipH="false" flipV="false" rot="0">
              <a:off x="0" y="0"/>
              <a:ext cx="16635329" cy="16593740"/>
            </a:xfrm>
            <a:custGeom>
              <a:avLst/>
              <a:gdLst/>
              <a:ahLst/>
              <a:cxnLst/>
              <a:rect r="r" b="b" t="t" l="l"/>
              <a:pathLst>
                <a:path h="16593740" w="16635329">
                  <a:moveTo>
                    <a:pt x="0" y="0"/>
                  </a:moveTo>
                  <a:lnTo>
                    <a:pt x="16635329" y="0"/>
                  </a:lnTo>
                  <a:lnTo>
                    <a:pt x="16635329" y="16593740"/>
                  </a:lnTo>
                  <a:lnTo>
                    <a:pt x="0" y="16593740"/>
                  </a:lnTo>
                  <a:lnTo>
                    <a:pt x="0" y="0"/>
                  </a:lnTo>
                  <a:close/>
                </a:path>
              </a:pathLst>
            </a:custGeom>
            <a:blipFill>
              <a:blip r:embed="rId2">
                <a:alphaModFix amt="9999"/>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true" flipV="false" rot="0">
              <a:off x="16635329" y="0"/>
              <a:ext cx="16635329" cy="16593740"/>
            </a:xfrm>
            <a:custGeom>
              <a:avLst/>
              <a:gdLst/>
              <a:ahLst/>
              <a:cxnLst/>
              <a:rect r="r" b="b" t="t" l="l"/>
              <a:pathLst>
                <a:path h="16593740" w="16635329">
                  <a:moveTo>
                    <a:pt x="16635328" y="0"/>
                  </a:moveTo>
                  <a:lnTo>
                    <a:pt x="0" y="0"/>
                  </a:lnTo>
                  <a:lnTo>
                    <a:pt x="0" y="16593740"/>
                  </a:lnTo>
                  <a:lnTo>
                    <a:pt x="16635328" y="16593740"/>
                  </a:lnTo>
                  <a:lnTo>
                    <a:pt x="16635328" y="0"/>
                  </a:lnTo>
                  <a:close/>
                </a:path>
              </a:pathLst>
            </a:custGeom>
            <a:blipFill>
              <a:blip r:embed="rId2">
                <a:alphaModFix amt="9999"/>
                <a:extLst>
                  <a:ext uri="{96DAC541-7B7A-43D3-8B79-37D633B846F1}">
                    <asvg:svgBlip xmlns:asvg="http://schemas.microsoft.com/office/drawing/2016/SVG/main" r:embed="rId3"/>
                  </a:ext>
                </a:extLst>
              </a:blip>
              <a:stretch>
                <a:fillRect l="0" t="0" r="0" b="0"/>
              </a:stretch>
            </a:blipFill>
          </p:spPr>
        </p:sp>
      </p:grpSp>
      <p:grpSp>
        <p:nvGrpSpPr>
          <p:cNvPr name="Group 5" id="5"/>
          <p:cNvGrpSpPr/>
          <p:nvPr/>
        </p:nvGrpSpPr>
        <p:grpSpPr>
          <a:xfrm rot="0">
            <a:off x="538549" y="626687"/>
            <a:ext cx="17210903" cy="10004908"/>
            <a:chOff x="0" y="0"/>
            <a:chExt cx="22947871" cy="13339878"/>
          </a:xfrm>
        </p:grpSpPr>
        <p:sp>
          <p:nvSpPr>
            <p:cNvPr name="Freeform 6" id="6"/>
            <p:cNvSpPr/>
            <p:nvPr/>
          </p:nvSpPr>
          <p:spPr>
            <a:xfrm flipH="false" flipV="false" rot="0">
              <a:off x="0" y="11839719"/>
              <a:ext cx="22947871" cy="1500158"/>
            </a:xfrm>
            <a:custGeom>
              <a:avLst/>
              <a:gdLst/>
              <a:ahLst/>
              <a:cxnLst/>
              <a:rect r="r" b="b" t="t" l="l"/>
              <a:pathLst>
                <a:path h="1500158" w="22947871">
                  <a:moveTo>
                    <a:pt x="0" y="0"/>
                  </a:moveTo>
                  <a:lnTo>
                    <a:pt x="22947871" y="0"/>
                  </a:lnTo>
                  <a:lnTo>
                    <a:pt x="22947871" y="1500159"/>
                  </a:lnTo>
                  <a:lnTo>
                    <a:pt x="0" y="1500159"/>
                  </a:lnTo>
                  <a:lnTo>
                    <a:pt x="0" y="0"/>
                  </a:lnTo>
                  <a:close/>
                </a:path>
              </a:pathLst>
            </a:custGeom>
            <a:blipFill>
              <a:blip r:embed="rId4"/>
              <a:stretch>
                <a:fillRect l="-1272" t="0" r="-1272" b="0"/>
              </a:stretch>
            </a:blipFill>
          </p:spPr>
        </p:sp>
        <p:grpSp>
          <p:nvGrpSpPr>
            <p:cNvPr name="Group 7" id="7"/>
            <p:cNvGrpSpPr/>
            <p:nvPr/>
          </p:nvGrpSpPr>
          <p:grpSpPr>
            <a:xfrm rot="0">
              <a:off x="0" y="0"/>
              <a:ext cx="22947871" cy="11931665"/>
              <a:chOff x="0" y="0"/>
              <a:chExt cx="4401194" cy="2288386"/>
            </a:xfrm>
          </p:grpSpPr>
          <p:sp>
            <p:nvSpPr>
              <p:cNvPr name="Freeform 8" id="8"/>
              <p:cNvSpPr/>
              <p:nvPr/>
            </p:nvSpPr>
            <p:spPr>
              <a:xfrm flipH="false" flipV="false" rot="0">
                <a:off x="0" y="0"/>
                <a:ext cx="4401194" cy="2288386"/>
              </a:xfrm>
              <a:custGeom>
                <a:avLst/>
                <a:gdLst/>
                <a:ahLst/>
                <a:cxnLst/>
                <a:rect r="r" b="b" t="t" l="l"/>
                <a:pathLst>
                  <a:path h="2288386" w="4401194">
                    <a:moveTo>
                      <a:pt x="0" y="0"/>
                    </a:moveTo>
                    <a:lnTo>
                      <a:pt x="4401194" y="0"/>
                    </a:lnTo>
                    <a:lnTo>
                      <a:pt x="4401194" y="2288386"/>
                    </a:lnTo>
                    <a:lnTo>
                      <a:pt x="0" y="2288386"/>
                    </a:lnTo>
                    <a:close/>
                  </a:path>
                </a:pathLst>
              </a:custGeom>
              <a:solidFill>
                <a:srgbClr val="052B6B"/>
              </a:solidFill>
            </p:spPr>
          </p:sp>
          <p:sp>
            <p:nvSpPr>
              <p:cNvPr name="TextBox 9" id="9"/>
              <p:cNvSpPr txBox="true"/>
              <p:nvPr/>
            </p:nvSpPr>
            <p:spPr>
              <a:xfrm>
                <a:off x="0" y="-38100"/>
                <a:ext cx="4401194" cy="2326486"/>
              </a:xfrm>
              <a:prstGeom prst="rect">
                <a:avLst/>
              </a:prstGeom>
            </p:spPr>
            <p:txBody>
              <a:bodyPr anchor="ctr" rtlCol="false" tIns="50800" lIns="50800" bIns="50800" rIns="50800"/>
              <a:lstStyle/>
              <a:p>
                <a:pPr algn="ctr">
                  <a:lnSpc>
                    <a:spcPts val="2660"/>
                  </a:lnSpc>
                  <a:spcBef>
                    <a:spcPct val="0"/>
                  </a:spcBef>
                </a:pPr>
              </a:p>
            </p:txBody>
          </p:sp>
        </p:grpSp>
      </p:grpSp>
      <p:sp>
        <p:nvSpPr>
          <p:cNvPr name="Freeform 10" id="10"/>
          <p:cNvSpPr/>
          <p:nvPr/>
        </p:nvSpPr>
        <p:spPr>
          <a:xfrm flipH="false" flipV="false" rot="0">
            <a:off x="129262" y="139926"/>
            <a:ext cx="2344204" cy="1397732"/>
          </a:xfrm>
          <a:custGeom>
            <a:avLst/>
            <a:gdLst/>
            <a:ahLst/>
            <a:cxnLst/>
            <a:rect r="r" b="b" t="t" l="l"/>
            <a:pathLst>
              <a:path h="1397732" w="2344204">
                <a:moveTo>
                  <a:pt x="0" y="0"/>
                </a:moveTo>
                <a:lnTo>
                  <a:pt x="2344204" y="0"/>
                </a:lnTo>
                <a:lnTo>
                  <a:pt x="2344204" y="1397732"/>
                </a:lnTo>
                <a:lnTo>
                  <a:pt x="0" y="1397732"/>
                </a:lnTo>
                <a:lnTo>
                  <a:pt x="0" y="0"/>
                </a:lnTo>
                <a:close/>
              </a:path>
            </a:pathLst>
          </a:custGeom>
          <a:blipFill>
            <a:blip r:embed="rId5"/>
            <a:stretch>
              <a:fillRect l="0" t="0" r="0" b="0"/>
            </a:stretch>
          </a:blipFill>
        </p:spPr>
      </p:sp>
      <p:sp>
        <p:nvSpPr>
          <p:cNvPr name="Freeform 11" id="11"/>
          <p:cNvSpPr/>
          <p:nvPr/>
        </p:nvSpPr>
        <p:spPr>
          <a:xfrm flipH="false" flipV="false" rot="0">
            <a:off x="16546667" y="8833392"/>
            <a:ext cx="1425267" cy="849815"/>
          </a:xfrm>
          <a:custGeom>
            <a:avLst/>
            <a:gdLst/>
            <a:ahLst/>
            <a:cxnLst/>
            <a:rect r="r" b="b" t="t" l="l"/>
            <a:pathLst>
              <a:path h="849815" w="1425267">
                <a:moveTo>
                  <a:pt x="0" y="0"/>
                </a:moveTo>
                <a:lnTo>
                  <a:pt x="1425266" y="0"/>
                </a:lnTo>
                <a:lnTo>
                  <a:pt x="1425266" y="849816"/>
                </a:lnTo>
                <a:lnTo>
                  <a:pt x="0" y="849816"/>
                </a:lnTo>
                <a:lnTo>
                  <a:pt x="0" y="0"/>
                </a:lnTo>
                <a:close/>
              </a:path>
            </a:pathLst>
          </a:custGeom>
          <a:blipFill>
            <a:blip r:embed="rId5"/>
            <a:stretch>
              <a:fillRect l="0" t="0" r="0" b="0"/>
            </a:stretch>
          </a:blipFill>
        </p:spPr>
      </p:sp>
      <p:sp>
        <p:nvSpPr>
          <p:cNvPr name="Freeform 12" id="12"/>
          <p:cNvSpPr/>
          <p:nvPr/>
        </p:nvSpPr>
        <p:spPr>
          <a:xfrm flipH="false" flipV="false" rot="0">
            <a:off x="11609820" y="3163188"/>
            <a:ext cx="4936847" cy="4900862"/>
          </a:xfrm>
          <a:custGeom>
            <a:avLst/>
            <a:gdLst/>
            <a:ahLst/>
            <a:cxnLst/>
            <a:rect r="r" b="b" t="t" l="l"/>
            <a:pathLst>
              <a:path h="4900862" w="4936847">
                <a:moveTo>
                  <a:pt x="0" y="0"/>
                </a:moveTo>
                <a:lnTo>
                  <a:pt x="4936847" y="0"/>
                </a:lnTo>
                <a:lnTo>
                  <a:pt x="4936847" y="4900862"/>
                </a:lnTo>
                <a:lnTo>
                  <a:pt x="0" y="4900862"/>
                </a:lnTo>
                <a:lnTo>
                  <a:pt x="0" y="0"/>
                </a:lnTo>
                <a:close/>
              </a:path>
            </a:pathLst>
          </a:custGeom>
          <a:blipFill>
            <a:blip r:embed="rId6"/>
            <a:stretch>
              <a:fillRect l="0" t="0" r="-49177" b="0"/>
            </a:stretch>
          </a:blipFill>
        </p:spPr>
      </p:sp>
      <p:sp>
        <p:nvSpPr>
          <p:cNvPr name="TextBox 13" id="13"/>
          <p:cNvSpPr txBox="true"/>
          <p:nvPr/>
        </p:nvSpPr>
        <p:spPr>
          <a:xfrm rot="0">
            <a:off x="1028700" y="3115563"/>
            <a:ext cx="9369805" cy="5459095"/>
          </a:xfrm>
          <a:prstGeom prst="rect">
            <a:avLst/>
          </a:prstGeom>
        </p:spPr>
        <p:txBody>
          <a:bodyPr anchor="t" rtlCol="false" tIns="0" lIns="0" bIns="0" rIns="0">
            <a:spAutoFit/>
          </a:bodyPr>
          <a:lstStyle/>
          <a:p>
            <a:pPr algn="l">
              <a:lnSpc>
                <a:spcPts val="3079"/>
              </a:lnSpc>
              <a:spcBef>
                <a:spcPct val="0"/>
              </a:spcBef>
            </a:pPr>
            <a:r>
              <a:rPr lang="en-US" sz="2199">
                <a:solidFill>
                  <a:srgbClr val="FFFFFF"/>
                </a:solidFill>
                <a:latin typeface="Quicksand"/>
                <a:ea typeface="Quicksand"/>
                <a:cs typeface="Quicksand"/>
                <a:sym typeface="Quicksand"/>
              </a:rPr>
              <a:t>This is Ananya, Age 22. She stays in Mumbai, India, and she is a College Student.</a:t>
            </a:r>
          </a:p>
          <a:p>
            <a:pPr algn="l">
              <a:lnSpc>
                <a:spcPts val="3079"/>
              </a:lnSpc>
              <a:spcBef>
                <a:spcPct val="0"/>
              </a:spcBef>
            </a:pPr>
          </a:p>
          <a:p>
            <a:pPr algn="l" marL="474978" indent="-237489" lvl="1">
              <a:lnSpc>
                <a:spcPts val="3079"/>
              </a:lnSpc>
              <a:buFont typeface="Arial"/>
              <a:buChar char="•"/>
            </a:pPr>
            <a:r>
              <a:rPr lang="en-US" b="true" sz="2199">
                <a:solidFill>
                  <a:srgbClr val="FFFFFF"/>
                </a:solidFill>
                <a:latin typeface="Quicksand Bold"/>
                <a:ea typeface="Quicksand Bold"/>
                <a:cs typeface="Quicksand Bold"/>
                <a:sym typeface="Quicksand Bold"/>
              </a:rPr>
              <a:t>Life Style:</a:t>
            </a:r>
            <a:r>
              <a:rPr lang="en-US" sz="2199">
                <a:solidFill>
                  <a:srgbClr val="FFFFFF"/>
                </a:solidFill>
                <a:latin typeface="Quicksand"/>
                <a:ea typeface="Quicksand"/>
                <a:cs typeface="Quicksand"/>
                <a:sym typeface="Quicksand"/>
              </a:rPr>
              <a:t> She walks around campus a lot, balancing her classes, internships, and extracurricular activities.</a:t>
            </a:r>
          </a:p>
          <a:p>
            <a:pPr algn="l" marL="474978" indent="-237489" lvl="1">
              <a:lnSpc>
                <a:spcPts val="3079"/>
              </a:lnSpc>
              <a:buFont typeface="Arial"/>
              <a:buChar char="•"/>
            </a:pPr>
            <a:r>
              <a:rPr lang="en-US" b="true" sz="2199">
                <a:solidFill>
                  <a:srgbClr val="FFFFFF"/>
                </a:solidFill>
                <a:latin typeface="Quicksand Bold"/>
                <a:ea typeface="Quicksand Bold"/>
                <a:cs typeface="Quicksand Bold"/>
                <a:sym typeface="Quicksand Bold"/>
              </a:rPr>
              <a:t>Weather and Clothing:</a:t>
            </a:r>
            <a:r>
              <a:rPr lang="en-US" sz="2199">
                <a:solidFill>
                  <a:srgbClr val="FFFFFF"/>
                </a:solidFill>
                <a:latin typeface="Quicksand"/>
                <a:ea typeface="Quicksand"/>
                <a:cs typeface="Quicksand"/>
                <a:sym typeface="Quicksand"/>
              </a:rPr>
              <a:t> Mumbai's weather can be unpredictable, with sudden rain showers or humid heat. She likes trendy, comfortable clothes but struggles to dress appropriately when the weather changes quickly.</a:t>
            </a:r>
          </a:p>
          <a:p>
            <a:pPr algn="l" marL="474978" indent="-237489" lvl="1">
              <a:lnSpc>
                <a:spcPts val="3079"/>
              </a:lnSpc>
              <a:buFont typeface="Arial"/>
              <a:buChar char="•"/>
            </a:pPr>
            <a:r>
              <a:rPr lang="en-US" b="true" sz="2199">
                <a:solidFill>
                  <a:srgbClr val="FFFFFF"/>
                </a:solidFill>
                <a:latin typeface="Quicksand Bold"/>
                <a:ea typeface="Quicksand Bold"/>
                <a:cs typeface="Quicksand Bold"/>
                <a:sym typeface="Quicksand Bold"/>
              </a:rPr>
              <a:t>Technology usage:</a:t>
            </a:r>
            <a:r>
              <a:rPr lang="en-US" sz="2199">
                <a:solidFill>
                  <a:srgbClr val="FFFFFF"/>
                </a:solidFill>
                <a:latin typeface="Quicksand"/>
                <a:ea typeface="Quicksand"/>
                <a:cs typeface="Quicksand"/>
                <a:sym typeface="Quicksand"/>
              </a:rPr>
              <a:t> She uses multiple apps to manage her busy schedule and lifestyle.</a:t>
            </a:r>
          </a:p>
          <a:p>
            <a:pPr algn="l" marL="474978" indent="-237489" lvl="1">
              <a:lnSpc>
                <a:spcPts val="3079"/>
              </a:lnSpc>
              <a:buFont typeface="Arial"/>
              <a:buChar char="•"/>
            </a:pPr>
            <a:r>
              <a:rPr lang="en-US" sz="2199">
                <a:solidFill>
                  <a:srgbClr val="FFFFFF"/>
                </a:solidFill>
                <a:latin typeface="Quicksand"/>
                <a:ea typeface="Quicksand"/>
                <a:cs typeface="Quicksand"/>
                <a:sym typeface="Quicksand"/>
              </a:rPr>
              <a:t>She often finds herself either drenched in rain or overheated due to sudden weather changes and needs something that will help her choose the right outfit for the day without wasting time.</a:t>
            </a:r>
          </a:p>
        </p:txBody>
      </p:sp>
      <p:sp>
        <p:nvSpPr>
          <p:cNvPr name="TextBox 14" id="14"/>
          <p:cNvSpPr txBox="true"/>
          <p:nvPr/>
        </p:nvSpPr>
        <p:spPr>
          <a:xfrm rot="0">
            <a:off x="-1574906" y="1284389"/>
            <a:ext cx="14577018" cy="1381125"/>
          </a:xfrm>
          <a:prstGeom prst="rect">
            <a:avLst/>
          </a:prstGeom>
        </p:spPr>
        <p:txBody>
          <a:bodyPr anchor="t" rtlCol="false" tIns="0" lIns="0" bIns="0" rIns="0">
            <a:spAutoFit/>
          </a:bodyPr>
          <a:lstStyle/>
          <a:p>
            <a:pPr algn="ctr">
              <a:lnSpc>
                <a:spcPts val="10800"/>
              </a:lnSpc>
            </a:pPr>
            <a:r>
              <a:rPr lang="en-US" sz="9000" spc="413">
                <a:solidFill>
                  <a:srgbClr val="F4C624"/>
                </a:solidFill>
                <a:latin typeface="Anton"/>
                <a:ea typeface="Anton"/>
                <a:cs typeface="Anton"/>
                <a:sym typeface="Anton"/>
              </a:rPr>
              <a:t>ANANYA</a:t>
            </a:r>
          </a:p>
        </p:txBody>
      </p:sp>
    </p:spTree>
  </p:cSld>
  <p:clrMapOvr>
    <a:masterClrMapping/>
  </p:clrMapOvr>
  <p:transition spd="fast">
    <p:circle/>
  </p:transition>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145DA0"/>
        </a:solidFill>
      </p:bgPr>
    </p:bg>
    <p:spTree>
      <p:nvGrpSpPr>
        <p:cNvPr id="1" name=""/>
        <p:cNvGrpSpPr/>
        <p:nvPr/>
      </p:nvGrpSpPr>
      <p:grpSpPr>
        <a:xfrm>
          <a:off x="0" y="0"/>
          <a:ext cx="0" cy="0"/>
          <a:chOff x="0" y="0"/>
          <a:chExt cx="0" cy="0"/>
        </a:xfrm>
      </p:grpSpPr>
      <p:grpSp>
        <p:nvGrpSpPr>
          <p:cNvPr name="Group 2" id="2"/>
          <p:cNvGrpSpPr/>
          <p:nvPr/>
        </p:nvGrpSpPr>
        <p:grpSpPr>
          <a:xfrm rot="0">
            <a:off x="-2497045" y="-593511"/>
            <a:ext cx="24952993" cy="12445305"/>
            <a:chOff x="0" y="0"/>
            <a:chExt cx="33270657" cy="16593740"/>
          </a:xfrm>
        </p:grpSpPr>
        <p:sp>
          <p:nvSpPr>
            <p:cNvPr name="Freeform 3" id="3"/>
            <p:cNvSpPr/>
            <p:nvPr/>
          </p:nvSpPr>
          <p:spPr>
            <a:xfrm flipH="false" flipV="false" rot="0">
              <a:off x="0" y="0"/>
              <a:ext cx="16635329" cy="16593740"/>
            </a:xfrm>
            <a:custGeom>
              <a:avLst/>
              <a:gdLst/>
              <a:ahLst/>
              <a:cxnLst/>
              <a:rect r="r" b="b" t="t" l="l"/>
              <a:pathLst>
                <a:path h="16593740" w="16635329">
                  <a:moveTo>
                    <a:pt x="0" y="0"/>
                  </a:moveTo>
                  <a:lnTo>
                    <a:pt x="16635329" y="0"/>
                  </a:lnTo>
                  <a:lnTo>
                    <a:pt x="16635329" y="16593740"/>
                  </a:lnTo>
                  <a:lnTo>
                    <a:pt x="0" y="16593740"/>
                  </a:lnTo>
                  <a:lnTo>
                    <a:pt x="0" y="0"/>
                  </a:lnTo>
                  <a:close/>
                </a:path>
              </a:pathLst>
            </a:custGeom>
            <a:blipFill>
              <a:blip r:embed="rId2">
                <a:alphaModFix amt="9999"/>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true" flipV="false" rot="0">
              <a:off x="16635329" y="0"/>
              <a:ext cx="16635329" cy="16593740"/>
            </a:xfrm>
            <a:custGeom>
              <a:avLst/>
              <a:gdLst/>
              <a:ahLst/>
              <a:cxnLst/>
              <a:rect r="r" b="b" t="t" l="l"/>
              <a:pathLst>
                <a:path h="16593740" w="16635329">
                  <a:moveTo>
                    <a:pt x="16635328" y="0"/>
                  </a:moveTo>
                  <a:lnTo>
                    <a:pt x="0" y="0"/>
                  </a:lnTo>
                  <a:lnTo>
                    <a:pt x="0" y="16593740"/>
                  </a:lnTo>
                  <a:lnTo>
                    <a:pt x="16635328" y="16593740"/>
                  </a:lnTo>
                  <a:lnTo>
                    <a:pt x="16635328" y="0"/>
                  </a:lnTo>
                  <a:close/>
                </a:path>
              </a:pathLst>
            </a:custGeom>
            <a:blipFill>
              <a:blip r:embed="rId2">
                <a:alphaModFix amt="9999"/>
                <a:extLst>
                  <a:ext uri="{96DAC541-7B7A-43D3-8B79-37D633B846F1}">
                    <asvg:svgBlip xmlns:asvg="http://schemas.microsoft.com/office/drawing/2016/SVG/main" r:embed="rId3"/>
                  </a:ext>
                </a:extLst>
              </a:blip>
              <a:stretch>
                <a:fillRect l="0" t="0" r="0" b="0"/>
              </a:stretch>
            </a:blipFill>
          </p:spPr>
        </p:sp>
      </p:grpSp>
      <p:grpSp>
        <p:nvGrpSpPr>
          <p:cNvPr name="Group 5" id="5"/>
          <p:cNvGrpSpPr/>
          <p:nvPr/>
        </p:nvGrpSpPr>
        <p:grpSpPr>
          <a:xfrm rot="0">
            <a:off x="1028700" y="1028700"/>
            <a:ext cx="16230600" cy="9200883"/>
            <a:chOff x="0" y="0"/>
            <a:chExt cx="21640800" cy="12267844"/>
          </a:xfrm>
        </p:grpSpPr>
        <p:sp>
          <p:nvSpPr>
            <p:cNvPr name="Freeform 6" id="6"/>
            <p:cNvSpPr/>
            <p:nvPr/>
          </p:nvSpPr>
          <p:spPr>
            <a:xfrm flipH="false" flipV="false" rot="0">
              <a:off x="0" y="10888243"/>
              <a:ext cx="21640800" cy="1379601"/>
            </a:xfrm>
            <a:custGeom>
              <a:avLst/>
              <a:gdLst/>
              <a:ahLst/>
              <a:cxnLst/>
              <a:rect r="r" b="b" t="t" l="l"/>
              <a:pathLst>
                <a:path h="1379601" w="21640800">
                  <a:moveTo>
                    <a:pt x="0" y="0"/>
                  </a:moveTo>
                  <a:lnTo>
                    <a:pt x="21640800" y="0"/>
                  </a:lnTo>
                  <a:lnTo>
                    <a:pt x="21640800" y="1379601"/>
                  </a:lnTo>
                  <a:lnTo>
                    <a:pt x="0" y="1379601"/>
                  </a:lnTo>
                  <a:lnTo>
                    <a:pt x="0" y="0"/>
                  </a:lnTo>
                  <a:close/>
                </a:path>
              </a:pathLst>
            </a:custGeom>
            <a:blipFill>
              <a:blip r:embed="rId4"/>
              <a:stretch>
                <a:fillRect l="0" t="0" r="0" b="0"/>
              </a:stretch>
            </a:blipFill>
          </p:spPr>
        </p:sp>
        <p:grpSp>
          <p:nvGrpSpPr>
            <p:cNvPr name="Group 7" id="7"/>
            <p:cNvGrpSpPr/>
            <p:nvPr/>
          </p:nvGrpSpPr>
          <p:grpSpPr>
            <a:xfrm rot="0">
              <a:off x="0" y="0"/>
              <a:ext cx="21640800" cy="10972800"/>
              <a:chOff x="0" y="0"/>
              <a:chExt cx="4274726" cy="2167467"/>
            </a:xfrm>
          </p:grpSpPr>
          <p:sp>
            <p:nvSpPr>
              <p:cNvPr name="Freeform 8" id="8"/>
              <p:cNvSpPr/>
              <p:nvPr/>
            </p:nvSpPr>
            <p:spPr>
              <a:xfrm flipH="false" flipV="false" rot="0">
                <a:off x="0" y="0"/>
                <a:ext cx="4274726" cy="2167467"/>
              </a:xfrm>
              <a:custGeom>
                <a:avLst/>
                <a:gdLst/>
                <a:ahLst/>
                <a:cxnLst/>
                <a:rect r="r" b="b" t="t" l="l"/>
                <a:pathLst>
                  <a:path h="2167467" w="4274726">
                    <a:moveTo>
                      <a:pt x="0" y="0"/>
                    </a:moveTo>
                    <a:lnTo>
                      <a:pt x="4274726" y="0"/>
                    </a:lnTo>
                    <a:lnTo>
                      <a:pt x="4274726" y="2167467"/>
                    </a:lnTo>
                    <a:lnTo>
                      <a:pt x="0" y="2167467"/>
                    </a:lnTo>
                    <a:close/>
                  </a:path>
                </a:pathLst>
              </a:custGeom>
              <a:solidFill>
                <a:srgbClr val="052B6B"/>
              </a:solidFill>
            </p:spPr>
          </p:sp>
          <p:sp>
            <p:nvSpPr>
              <p:cNvPr name="TextBox 9" id="9"/>
              <p:cNvSpPr txBox="true"/>
              <p:nvPr/>
            </p:nvSpPr>
            <p:spPr>
              <a:xfrm>
                <a:off x="0" y="-38100"/>
                <a:ext cx="4274726" cy="2205567"/>
              </a:xfrm>
              <a:prstGeom prst="rect">
                <a:avLst/>
              </a:prstGeom>
            </p:spPr>
            <p:txBody>
              <a:bodyPr anchor="ctr" rtlCol="false" tIns="50800" lIns="50800" bIns="50800" rIns="50800"/>
              <a:lstStyle/>
              <a:p>
                <a:pPr algn="ctr">
                  <a:lnSpc>
                    <a:spcPts val="2659"/>
                  </a:lnSpc>
                  <a:spcBef>
                    <a:spcPct val="0"/>
                  </a:spcBef>
                </a:pPr>
              </a:p>
            </p:txBody>
          </p:sp>
        </p:grpSp>
      </p:grpSp>
      <p:grpSp>
        <p:nvGrpSpPr>
          <p:cNvPr name="Group 10" id="10"/>
          <p:cNvGrpSpPr/>
          <p:nvPr/>
        </p:nvGrpSpPr>
        <p:grpSpPr>
          <a:xfrm rot="0">
            <a:off x="8576910" y="4571733"/>
            <a:ext cx="948787" cy="948787"/>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52B6B"/>
            </a:solidFill>
          </p:spPr>
        </p:sp>
        <p:sp>
          <p:nvSpPr>
            <p:cNvPr name="TextBox 12" id="12"/>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3" id="13"/>
          <p:cNvGrpSpPr/>
          <p:nvPr/>
        </p:nvGrpSpPr>
        <p:grpSpPr>
          <a:xfrm rot="0">
            <a:off x="13750990" y="4571733"/>
            <a:ext cx="948787" cy="948787"/>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52B6B"/>
            </a:solidFill>
          </p:spPr>
        </p:sp>
        <p:sp>
          <p:nvSpPr>
            <p:cNvPr name="TextBox 15" id="15"/>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6" id="16"/>
          <p:cNvSpPr/>
          <p:nvPr/>
        </p:nvSpPr>
        <p:spPr>
          <a:xfrm flipH="false" flipV="false" rot="0">
            <a:off x="414247" y="8749350"/>
            <a:ext cx="1441243" cy="859341"/>
          </a:xfrm>
          <a:custGeom>
            <a:avLst/>
            <a:gdLst/>
            <a:ahLst/>
            <a:cxnLst/>
            <a:rect r="r" b="b" t="t" l="l"/>
            <a:pathLst>
              <a:path h="859341" w="1441243">
                <a:moveTo>
                  <a:pt x="0" y="0"/>
                </a:moveTo>
                <a:lnTo>
                  <a:pt x="1441244" y="0"/>
                </a:lnTo>
                <a:lnTo>
                  <a:pt x="1441244" y="859342"/>
                </a:lnTo>
                <a:lnTo>
                  <a:pt x="0" y="859342"/>
                </a:lnTo>
                <a:lnTo>
                  <a:pt x="0" y="0"/>
                </a:lnTo>
                <a:close/>
              </a:path>
            </a:pathLst>
          </a:custGeom>
          <a:blipFill>
            <a:blip r:embed="rId5"/>
            <a:stretch>
              <a:fillRect l="0" t="0" r="0" b="0"/>
            </a:stretch>
          </a:blipFill>
        </p:spPr>
      </p:sp>
      <p:sp>
        <p:nvSpPr>
          <p:cNvPr name="TextBox 17" id="17"/>
          <p:cNvSpPr txBox="true"/>
          <p:nvPr/>
        </p:nvSpPr>
        <p:spPr>
          <a:xfrm rot="0">
            <a:off x="1855491" y="1503479"/>
            <a:ext cx="14577018" cy="1209675"/>
          </a:xfrm>
          <a:prstGeom prst="rect">
            <a:avLst/>
          </a:prstGeom>
        </p:spPr>
        <p:txBody>
          <a:bodyPr anchor="t" rtlCol="false" tIns="0" lIns="0" bIns="0" rIns="0">
            <a:spAutoFit/>
          </a:bodyPr>
          <a:lstStyle/>
          <a:p>
            <a:pPr algn="ctr">
              <a:lnSpc>
                <a:spcPts val="9000"/>
              </a:lnSpc>
            </a:pPr>
            <a:r>
              <a:rPr lang="en-US" sz="9000" spc="413">
                <a:solidFill>
                  <a:srgbClr val="F4C624"/>
                </a:solidFill>
                <a:latin typeface="Anton"/>
                <a:ea typeface="Anton"/>
                <a:cs typeface="Anton"/>
                <a:sym typeface="Anton"/>
              </a:rPr>
              <a:t>TECHNOLGIES</a:t>
            </a:r>
          </a:p>
        </p:txBody>
      </p:sp>
      <p:grpSp>
        <p:nvGrpSpPr>
          <p:cNvPr name="Group 18" id="18"/>
          <p:cNvGrpSpPr/>
          <p:nvPr/>
        </p:nvGrpSpPr>
        <p:grpSpPr>
          <a:xfrm rot="0">
            <a:off x="1670096" y="3155099"/>
            <a:ext cx="4468562" cy="5594251"/>
            <a:chOff x="0" y="0"/>
            <a:chExt cx="5958083" cy="7459001"/>
          </a:xfrm>
        </p:grpSpPr>
        <p:grpSp>
          <p:nvGrpSpPr>
            <p:cNvPr name="Group 19" id="19"/>
            <p:cNvGrpSpPr/>
            <p:nvPr/>
          </p:nvGrpSpPr>
          <p:grpSpPr>
            <a:xfrm rot="0">
              <a:off x="0" y="0"/>
              <a:ext cx="5958083" cy="7459001"/>
              <a:chOff x="0" y="0"/>
              <a:chExt cx="1176905" cy="1473383"/>
            </a:xfrm>
          </p:grpSpPr>
          <p:sp>
            <p:nvSpPr>
              <p:cNvPr name="Freeform 20" id="20"/>
              <p:cNvSpPr/>
              <p:nvPr/>
            </p:nvSpPr>
            <p:spPr>
              <a:xfrm flipH="false" flipV="false" rot="0">
                <a:off x="0" y="0"/>
                <a:ext cx="1176905" cy="1473383"/>
              </a:xfrm>
              <a:custGeom>
                <a:avLst/>
                <a:gdLst/>
                <a:ahLst/>
                <a:cxnLst/>
                <a:rect r="r" b="b" t="t" l="l"/>
                <a:pathLst>
                  <a:path h="1473383" w="1176905">
                    <a:moveTo>
                      <a:pt x="0" y="0"/>
                    </a:moveTo>
                    <a:lnTo>
                      <a:pt x="1176905" y="0"/>
                    </a:lnTo>
                    <a:lnTo>
                      <a:pt x="1176905" y="1473383"/>
                    </a:lnTo>
                    <a:lnTo>
                      <a:pt x="0" y="1473383"/>
                    </a:lnTo>
                    <a:close/>
                  </a:path>
                </a:pathLst>
              </a:custGeom>
              <a:solidFill>
                <a:srgbClr val="145DA0"/>
              </a:solidFill>
            </p:spPr>
          </p:sp>
          <p:sp>
            <p:nvSpPr>
              <p:cNvPr name="TextBox 21" id="21"/>
              <p:cNvSpPr txBox="true"/>
              <p:nvPr/>
            </p:nvSpPr>
            <p:spPr>
              <a:xfrm>
                <a:off x="0" y="-38100"/>
                <a:ext cx="1176905" cy="1511483"/>
              </a:xfrm>
              <a:prstGeom prst="rect">
                <a:avLst/>
              </a:prstGeom>
            </p:spPr>
            <p:txBody>
              <a:bodyPr anchor="ctr" rtlCol="false" tIns="50800" lIns="50800" bIns="50800" rIns="50800"/>
              <a:lstStyle/>
              <a:p>
                <a:pPr algn="ctr">
                  <a:lnSpc>
                    <a:spcPts val="2659"/>
                  </a:lnSpc>
                </a:pPr>
              </a:p>
            </p:txBody>
          </p:sp>
        </p:grpSp>
        <p:grpSp>
          <p:nvGrpSpPr>
            <p:cNvPr name="Group 22" id="22"/>
            <p:cNvGrpSpPr/>
            <p:nvPr/>
          </p:nvGrpSpPr>
          <p:grpSpPr>
            <a:xfrm rot="0">
              <a:off x="888383" y="393865"/>
              <a:ext cx="4108901" cy="1265049"/>
              <a:chOff x="0" y="0"/>
              <a:chExt cx="2639989" cy="812800"/>
            </a:xfrm>
          </p:grpSpPr>
          <p:sp>
            <p:nvSpPr>
              <p:cNvPr name="Freeform 23" id="23"/>
              <p:cNvSpPr/>
              <p:nvPr/>
            </p:nvSpPr>
            <p:spPr>
              <a:xfrm flipH="false" flipV="false" rot="0">
                <a:off x="0" y="0"/>
                <a:ext cx="2639989" cy="812800"/>
              </a:xfrm>
              <a:custGeom>
                <a:avLst/>
                <a:gdLst/>
                <a:ahLst/>
                <a:cxnLst/>
                <a:rect r="r" b="b" t="t" l="l"/>
                <a:pathLst>
                  <a:path h="812800" w="2639989">
                    <a:moveTo>
                      <a:pt x="39101" y="0"/>
                    </a:moveTo>
                    <a:lnTo>
                      <a:pt x="2600889" y="0"/>
                    </a:lnTo>
                    <a:cubicBezTo>
                      <a:pt x="2611259" y="0"/>
                      <a:pt x="2621204" y="4120"/>
                      <a:pt x="2628537" y="11452"/>
                    </a:cubicBezTo>
                    <a:cubicBezTo>
                      <a:pt x="2635870" y="18785"/>
                      <a:pt x="2639989" y="28731"/>
                      <a:pt x="2639989" y="39101"/>
                    </a:cubicBezTo>
                    <a:lnTo>
                      <a:pt x="2639989" y="773699"/>
                    </a:lnTo>
                    <a:cubicBezTo>
                      <a:pt x="2639989" y="784069"/>
                      <a:pt x="2635870" y="794015"/>
                      <a:pt x="2628537" y="801348"/>
                    </a:cubicBezTo>
                    <a:cubicBezTo>
                      <a:pt x="2621204" y="808680"/>
                      <a:pt x="2611259" y="812800"/>
                      <a:pt x="2600889" y="812800"/>
                    </a:cubicBezTo>
                    <a:lnTo>
                      <a:pt x="39101" y="812800"/>
                    </a:lnTo>
                    <a:cubicBezTo>
                      <a:pt x="28731" y="812800"/>
                      <a:pt x="18785" y="808680"/>
                      <a:pt x="11452" y="801348"/>
                    </a:cubicBezTo>
                    <a:cubicBezTo>
                      <a:pt x="4120" y="794015"/>
                      <a:pt x="0" y="784069"/>
                      <a:pt x="0" y="773699"/>
                    </a:cubicBezTo>
                    <a:lnTo>
                      <a:pt x="0" y="39101"/>
                    </a:lnTo>
                    <a:cubicBezTo>
                      <a:pt x="0" y="28731"/>
                      <a:pt x="4120" y="18785"/>
                      <a:pt x="11452" y="11452"/>
                    </a:cubicBezTo>
                    <a:cubicBezTo>
                      <a:pt x="18785" y="4120"/>
                      <a:pt x="28731" y="0"/>
                      <a:pt x="39101" y="0"/>
                    </a:cubicBezTo>
                    <a:close/>
                  </a:path>
                </a:pathLst>
              </a:custGeom>
              <a:solidFill>
                <a:srgbClr val="052B6B"/>
              </a:solidFill>
            </p:spPr>
          </p:sp>
          <p:sp>
            <p:nvSpPr>
              <p:cNvPr name="TextBox 24" id="24"/>
              <p:cNvSpPr txBox="true"/>
              <p:nvPr/>
            </p:nvSpPr>
            <p:spPr>
              <a:xfrm>
                <a:off x="0" y="-38100"/>
                <a:ext cx="2639989" cy="850900"/>
              </a:xfrm>
              <a:prstGeom prst="rect">
                <a:avLst/>
              </a:prstGeom>
            </p:spPr>
            <p:txBody>
              <a:bodyPr anchor="ctr" rtlCol="false" tIns="50800" lIns="50800" bIns="50800" rIns="50800"/>
              <a:lstStyle/>
              <a:p>
                <a:pPr algn="ctr">
                  <a:lnSpc>
                    <a:spcPts val="2659"/>
                  </a:lnSpc>
                </a:pPr>
              </a:p>
            </p:txBody>
          </p:sp>
        </p:grpSp>
        <p:sp>
          <p:nvSpPr>
            <p:cNvPr name="TextBox 25" id="25"/>
            <p:cNvSpPr txBox="true"/>
            <p:nvPr/>
          </p:nvSpPr>
          <p:spPr>
            <a:xfrm rot="0">
              <a:off x="1364778" y="637251"/>
              <a:ext cx="3228528" cy="721127"/>
            </a:xfrm>
            <a:prstGeom prst="rect">
              <a:avLst/>
            </a:prstGeom>
          </p:spPr>
          <p:txBody>
            <a:bodyPr anchor="t" rtlCol="false" tIns="0" lIns="0" bIns="0" rIns="0">
              <a:spAutoFit/>
            </a:bodyPr>
            <a:lstStyle/>
            <a:p>
              <a:pPr algn="ctr">
                <a:lnSpc>
                  <a:spcPts val="4655"/>
                </a:lnSpc>
                <a:spcBef>
                  <a:spcPct val="0"/>
                </a:spcBef>
              </a:pPr>
              <a:r>
                <a:rPr lang="en-US" b="true" sz="3325">
                  <a:solidFill>
                    <a:srgbClr val="FFFFFF"/>
                  </a:solidFill>
                  <a:latin typeface="Quicksand Bold"/>
                  <a:ea typeface="Quicksand Bold"/>
                  <a:cs typeface="Quicksand Bold"/>
                  <a:sym typeface="Quicksand Bold"/>
                </a:rPr>
                <a:t>Frontend</a:t>
              </a:r>
            </a:p>
          </p:txBody>
        </p:sp>
      </p:grpSp>
      <p:sp>
        <p:nvSpPr>
          <p:cNvPr name="TextBox 26" id="26"/>
          <p:cNvSpPr txBox="true"/>
          <p:nvPr/>
        </p:nvSpPr>
        <p:spPr>
          <a:xfrm rot="0">
            <a:off x="1992410" y="5036601"/>
            <a:ext cx="3853062" cy="2752725"/>
          </a:xfrm>
          <a:prstGeom prst="rect">
            <a:avLst/>
          </a:prstGeom>
        </p:spPr>
        <p:txBody>
          <a:bodyPr anchor="t" rtlCol="false" tIns="0" lIns="0" bIns="0" rIns="0">
            <a:spAutoFit/>
          </a:bodyPr>
          <a:lstStyle/>
          <a:p>
            <a:pPr algn="l" marL="647700" indent="-323850" lvl="1">
              <a:lnSpc>
                <a:spcPts val="3600"/>
              </a:lnSpc>
              <a:buFont typeface="Arial"/>
              <a:buChar char="•"/>
            </a:pPr>
            <a:r>
              <a:rPr lang="en-US" b="true" sz="3000">
                <a:solidFill>
                  <a:srgbClr val="FFFFFF"/>
                </a:solidFill>
                <a:latin typeface="Quicksand Bold"/>
                <a:ea typeface="Quicksand Bold"/>
                <a:cs typeface="Quicksand Bold"/>
                <a:sym typeface="Quicksand Bold"/>
              </a:rPr>
              <a:t>Next JS</a:t>
            </a:r>
          </a:p>
          <a:p>
            <a:pPr algn="l">
              <a:lnSpc>
                <a:spcPts val="3600"/>
              </a:lnSpc>
            </a:pPr>
          </a:p>
          <a:p>
            <a:pPr algn="l" marL="647700" indent="-323850" lvl="1">
              <a:lnSpc>
                <a:spcPts val="3600"/>
              </a:lnSpc>
              <a:buFont typeface="Arial"/>
              <a:buChar char="•"/>
            </a:pPr>
            <a:r>
              <a:rPr lang="en-US" b="true" sz="3000">
                <a:solidFill>
                  <a:srgbClr val="FFFFFF"/>
                </a:solidFill>
                <a:latin typeface="Quicksand Bold"/>
                <a:ea typeface="Quicksand Bold"/>
                <a:cs typeface="Quicksand Bold"/>
                <a:sym typeface="Quicksand Bold"/>
              </a:rPr>
              <a:t>Shadcn</a:t>
            </a:r>
          </a:p>
          <a:p>
            <a:pPr algn="l">
              <a:lnSpc>
                <a:spcPts val="3600"/>
              </a:lnSpc>
            </a:pPr>
          </a:p>
          <a:p>
            <a:pPr algn="l" marL="647700" indent="-323850" lvl="1">
              <a:lnSpc>
                <a:spcPts val="3600"/>
              </a:lnSpc>
              <a:buFont typeface="Arial"/>
              <a:buChar char="•"/>
            </a:pPr>
            <a:r>
              <a:rPr lang="en-US" b="true" sz="3000">
                <a:solidFill>
                  <a:srgbClr val="FFFFFF"/>
                </a:solidFill>
                <a:latin typeface="Quicksand Bold"/>
                <a:ea typeface="Quicksand Bold"/>
                <a:cs typeface="Quicksand Bold"/>
                <a:sym typeface="Quicksand Bold"/>
              </a:rPr>
              <a:t>Tailwind CSS</a:t>
            </a:r>
          </a:p>
          <a:p>
            <a:pPr algn="l">
              <a:lnSpc>
                <a:spcPts val="3600"/>
              </a:lnSpc>
            </a:pPr>
          </a:p>
        </p:txBody>
      </p:sp>
      <p:sp>
        <p:nvSpPr>
          <p:cNvPr name="Freeform 27" id="27"/>
          <p:cNvSpPr/>
          <p:nvPr/>
        </p:nvSpPr>
        <p:spPr>
          <a:xfrm flipH="false" flipV="false" rot="0">
            <a:off x="16432509" y="599029"/>
            <a:ext cx="1441243" cy="859341"/>
          </a:xfrm>
          <a:custGeom>
            <a:avLst/>
            <a:gdLst/>
            <a:ahLst/>
            <a:cxnLst/>
            <a:rect r="r" b="b" t="t" l="l"/>
            <a:pathLst>
              <a:path h="859341" w="1441243">
                <a:moveTo>
                  <a:pt x="0" y="0"/>
                </a:moveTo>
                <a:lnTo>
                  <a:pt x="1441244" y="0"/>
                </a:lnTo>
                <a:lnTo>
                  <a:pt x="1441244" y="859342"/>
                </a:lnTo>
                <a:lnTo>
                  <a:pt x="0" y="859342"/>
                </a:lnTo>
                <a:lnTo>
                  <a:pt x="0" y="0"/>
                </a:lnTo>
                <a:close/>
              </a:path>
            </a:pathLst>
          </a:custGeom>
          <a:blipFill>
            <a:blip r:embed="rId5"/>
            <a:stretch>
              <a:fillRect l="0" t="0" r="0" b="0"/>
            </a:stretch>
          </a:blipFill>
        </p:spPr>
      </p:sp>
      <p:grpSp>
        <p:nvGrpSpPr>
          <p:cNvPr name="Group 28" id="28"/>
          <p:cNvGrpSpPr/>
          <p:nvPr/>
        </p:nvGrpSpPr>
        <p:grpSpPr>
          <a:xfrm rot="0">
            <a:off x="6921203" y="3155099"/>
            <a:ext cx="4468562" cy="5594251"/>
            <a:chOff x="0" y="0"/>
            <a:chExt cx="5958083" cy="7459001"/>
          </a:xfrm>
        </p:grpSpPr>
        <p:grpSp>
          <p:nvGrpSpPr>
            <p:cNvPr name="Group 29" id="29"/>
            <p:cNvGrpSpPr/>
            <p:nvPr/>
          </p:nvGrpSpPr>
          <p:grpSpPr>
            <a:xfrm rot="0">
              <a:off x="0" y="0"/>
              <a:ext cx="5958083" cy="7459001"/>
              <a:chOff x="0" y="0"/>
              <a:chExt cx="1176905" cy="1473383"/>
            </a:xfrm>
          </p:grpSpPr>
          <p:sp>
            <p:nvSpPr>
              <p:cNvPr name="Freeform 30" id="30"/>
              <p:cNvSpPr/>
              <p:nvPr/>
            </p:nvSpPr>
            <p:spPr>
              <a:xfrm flipH="false" flipV="false" rot="0">
                <a:off x="0" y="0"/>
                <a:ext cx="1176905" cy="1473383"/>
              </a:xfrm>
              <a:custGeom>
                <a:avLst/>
                <a:gdLst/>
                <a:ahLst/>
                <a:cxnLst/>
                <a:rect r="r" b="b" t="t" l="l"/>
                <a:pathLst>
                  <a:path h="1473383" w="1176905">
                    <a:moveTo>
                      <a:pt x="0" y="0"/>
                    </a:moveTo>
                    <a:lnTo>
                      <a:pt x="1176905" y="0"/>
                    </a:lnTo>
                    <a:lnTo>
                      <a:pt x="1176905" y="1473383"/>
                    </a:lnTo>
                    <a:lnTo>
                      <a:pt x="0" y="1473383"/>
                    </a:lnTo>
                    <a:close/>
                  </a:path>
                </a:pathLst>
              </a:custGeom>
              <a:solidFill>
                <a:srgbClr val="145DA0"/>
              </a:solidFill>
            </p:spPr>
          </p:sp>
          <p:sp>
            <p:nvSpPr>
              <p:cNvPr name="TextBox 31" id="31"/>
              <p:cNvSpPr txBox="true"/>
              <p:nvPr/>
            </p:nvSpPr>
            <p:spPr>
              <a:xfrm>
                <a:off x="0" y="-38100"/>
                <a:ext cx="1176905" cy="1511483"/>
              </a:xfrm>
              <a:prstGeom prst="rect">
                <a:avLst/>
              </a:prstGeom>
            </p:spPr>
            <p:txBody>
              <a:bodyPr anchor="ctr" rtlCol="false" tIns="50800" lIns="50800" bIns="50800" rIns="50800"/>
              <a:lstStyle/>
              <a:p>
                <a:pPr algn="ctr">
                  <a:lnSpc>
                    <a:spcPts val="2659"/>
                  </a:lnSpc>
                </a:pPr>
              </a:p>
            </p:txBody>
          </p:sp>
        </p:grpSp>
        <p:grpSp>
          <p:nvGrpSpPr>
            <p:cNvPr name="Group 32" id="32"/>
            <p:cNvGrpSpPr/>
            <p:nvPr/>
          </p:nvGrpSpPr>
          <p:grpSpPr>
            <a:xfrm rot="0">
              <a:off x="888383" y="393865"/>
              <a:ext cx="4108901" cy="1265049"/>
              <a:chOff x="0" y="0"/>
              <a:chExt cx="2639989" cy="812800"/>
            </a:xfrm>
          </p:grpSpPr>
          <p:sp>
            <p:nvSpPr>
              <p:cNvPr name="Freeform 33" id="33"/>
              <p:cNvSpPr/>
              <p:nvPr/>
            </p:nvSpPr>
            <p:spPr>
              <a:xfrm flipH="false" flipV="false" rot="0">
                <a:off x="0" y="0"/>
                <a:ext cx="2639989" cy="812800"/>
              </a:xfrm>
              <a:custGeom>
                <a:avLst/>
                <a:gdLst/>
                <a:ahLst/>
                <a:cxnLst/>
                <a:rect r="r" b="b" t="t" l="l"/>
                <a:pathLst>
                  <a:path h="812800" w="2639989">
                    <a:moveTo>
                      <a:pt x="39101" y="0"/>
                    </a:moveTo>
                    <a:lnTo>
                      <a:pt x="2600889" y="0"/>
                    </a:lnTo>
                    <a:cubicBezTo>
                      <a:pt x="2611259" y="0"/>
                      <a:pt x="2621204" y="4120"/>
                      <a:pt x="2628537" y="11452"/>
                    </a:cubicBezTo>
                    <a:cubicBezTo>
                      <a:pt x="2635870" y="18785"/>
                      <a:pt x="2639989" y="28731"/>
                      <a:pt x="2639989" y="39101"/>
                    </a:cubicBezTo>
                    <a:lnTo>
                      <a:pt x="2639989" y="773699"/>
                    </a:lnTo>
                    <a:cubicBezTo>
                      <a:pt x="2639989" y="784069"/>
                      <a:pt x="2635870" y="794015"/>
                      <a:pt x="2628537" y="801348"/>
                    </a:cubicBezTo>
                    <a:cubicBezTo>
                      <a:pt x="2621204" y="808680"/>
                      <a:pt x="2611259" y="812800"/>
                      <a:pt x="2600889" y="812800"/>
                    </a:cubicBezTo>
                    <a:lnTo>
                      <a:pt x="39101" y="812800"/>
                    </a:lnTo>
                    <a:cubicBezTo>
                      <a:pt x="28731" y="812800"/>
                      <a:pt x="18785" y="808680"/>
                      <a:pt x="11452" y="801348"/>
                    </a:cubicBezTo>
                    <a:cubicBezTo>
                      <a:pt x="4120" y="794015"/>
                      <a:pt x="0" y="784069"/>
                      <a:pt x="0" y="773699"/>
                    </a:cubicBezTo>
                    <a:lnTo>
                      <a:pt x="0" y="39101"/>
                    </a:lnTo>
                    <a:cubicBezTo>
                      <a:pt x="0" y="28731"/>
                      <a:pt x="4120" y="18785"/>
                      <a:pt x="11452" y="11452"/>
                    </a:cubicBezTo>
                    <a:cubicBezTo>
                      <a:pt x="18785" y="4120"/>
                      <a:pt x="28731" y="0"/>
                      <a:pt x="39101" y="0"/>
                    </a:cubicBezTo>
                    <a:close/>
                  </a:path>
                </a:pathLst>
              </a:custGeom>
              <a:solidFill>
                <a:srgbClr val="052B6B"/>
              </a:solidFill>
            </p:spPr>
          </p:sp>
          <p:sp>
            <p:nvSpPr>
              <p:cNvPr name="TextBox 34" id="34"/>
              <p:cNvSpPr txBox="true"/>
              <p:nvPr/>
            </p:nvSpPr>
            <p:spPr>
              <a:xfrm>
                <a:off x="0" y="-38100"/>
                <a:ext cx="2639989" cy="850900"/>
              </a:xfrm>
              <a:prstGeom prst="rect">
                <a:avLst/>
              </a:prstGeom>
            </p:spPr>
            <p:txBody>
              <a:bodyPr anchor="ctr" rtlCol="false" tIns="50800" lIns="50800" bIns="50800" rIns="50800"/>
              <a:lstStyle/>
              <a:p>
                <a:pPr algn="ctr">
                  <a:lnSpc>
                    <a:spcPts val="2659"/>
                  </a:lnSpc>
                </a:pPr>
              </a:p>
            </p:txBody>
          </p:sp>
        </p:grpSp>
        <p:sp>
          <p:nvSpPr>
            <p:cNvPr name="TextBox 35" id="35"/>
            <p:cNvSpPr txBox="true"/>
            <p:nvPr/>
          </p:nvSpPr>
          <p:spPr>
            <a:xfrm rot="0">
              <a:off x="1364778" y="637251"/>
              <a:ext cx="3228528" cy="721127"/>
            </a:xfrm>
            <a:prstGeom prst="rect">
              <a:avLst/>
            </a:prstGeom>
          </p:spPr>
          <p:txBody>
            <a:bodyPr anchor="t" rtlCol="false" tIns="0" lIns="0" bIns="0" rIns="0">
              <a:spAutoFit/>
            </a:bodyPr>
            <a:lstStyle/>
            <a:p>
              <a:pPr algn="ctr">
                <a:lnSpc>
                  <a:spcPts val="4655"/>
                </a:lnSpc>
                <a:spcBef>
                  <a:spcPct val="0"/>
                </a:spcBef>
              </a:pPr>
              <a:r>
                <a:rPr lang="en-US" b="true" sz="3325">
                  <a:solidFill>
                    <a:srgbClr val="FFFFFF"/>
                  </a:solidFill>
                  <a:latin typeface="Quicksand Bold"/>
                  <a:ea typeface="Quicksand Bold"/>
                  <a:cs typeface="Quicksand Bold"/>
                  <a:sym typeface="Quicksand Bold"/>
                </a:rPr>
                <a:t>Backend</a:t>
              </a:r>
            </a:p>
          </p:txBody>
        </p:sp>
      </p:grpSp>
      <p:grpSp>
        <p:nvGrpSpPr>
          <p:cNvPr name="Group 36" id="36"/>
          <p:cNvGrpSpPr/>
          <p:nvPr/>
        </p:nvGrpSpPr>
        <p:grpSpPr>
          <a:xfrm rot="0">
            <a:off x="12170815" y="3155099"/>
            <a:ext cx="4468562" cy="5594251"/>
            <a:chOff x="0" y="0"/>
            <a:chExt cx="5958083" cy="7459001"/>
          </a:xfrm>
        </p:grpSpPr>
        <p:grpSp>
          <p:nvGrpSpPr>
            <p:cNvPr name="Group 37" id="37"/>
            <p:cNvGrpSpPr/>
            <p:nvPr/>
          </p:nvGrpSpPr>
          <p:grpSpPr>
            <a:xfrm rot="0">
              <a:off x="0" y="0"/>
              <a:ext cx="5958083" cy="7459001"/>
              <a:chOff x="0" y="0"/>
              <a:chExt cx="1176905" cy="1473383"/>
            </a:xfrm>
          </p:grpSpPr>
          <p:sp>
            <p:nvSpPr>
              <p:cNvPr name="Freeform 38" id="38"/>
              <p:cNvSpPr/>
              <p:nvPr/>
            </p:nvSpPr>
            <p:spPr>
              <a:xfrm flipH="false" flipV="false" rot="0">
                <a:off x="0" y="0"/>
                <a:ext cx="1176905" cy="1473383"/>
              </a:xfrm>
              <a:custGeom>
                <a:avLst/>
                <a:gdLst/>
                <a:ahLst/>
                <a:cxnLst/>
                <a:rect r="r" b="b" t="t" l="l"/>
                <a:pathLst>
                  <a:path h="1473383" w="1176905">
                    <a:moveTo>
                      <a:pt x="0" y="0"/>
                    </a:moveTo>
                    <a:lnTo>
                      <a:pt x="1176905" y="0"/>
                    </a:lnTo>
                    <a:lnTo>
                      <a:pt x="1176905" y="1473383"/>
                    </a:lnTo>
                    <a:lnTo>
                      <a:pt x="0" y="1473383"/>
                    </a:lnTo>
                    <a:close/>
                  </a:path>
                </a:pathLst>
              </a:custGeom>
              <a:solidFill>
                <a:srgbClr val="145DA0"/>
              </a:solidFill>
            </p:spPr>
          </p:sp>
          <p:sp>
            <p:nvSpPr>
              <p:cNvPr name="TextBox 39" id="39"/>
              <p:cNvSpPr txBox="true"/>
              <p:nvPr/>
            </p:nvSpPr>
            <p:spPr>
              <a:xfrm>
                <a:off x="0" y="-38100"/>
                <a:ext cx="1176905" cy="1511483"/>
              </a:xfrm>
              <a:prstGeom prst="rect">
                <a:avLst/>
              </a:prstGeom>
            </p:spPr>
            <p:txBody>
              <a:bodyPr anchor="ctr" rtlCol="false" tIns="50800" lIns="50800" bIns="50800" rIns="50800"/>
              <a:lstStyle/>
              <a:p>
                <a:pPr algn="ctr">
                  <a:lnSpc>
                    <a:spcPts val="2659"/>
                  </a:lnSpc>
                </a:pPr>
              </a:p>
            </p:txBody>
          </p:sp>
        </p:grpSp>
        <p:grpSp>
          <p:nvGrpSpPr>
            <p:cNvPr name="Group 40" id="40"/>
            <p:cNvGrpSpPr/>
            <p:nvPr/>
          </p:nvGrpSpPr>
          <p:grpSpPr>
            <a:xfrm rot="0">
              <a:off x="888383" y="393865"/>
              <a:ext cx="4108901" cy="1265049"/>
              <a:chOff x="0" y="0"/>
              <a:chExt cx="2639989" cy="812800"/>
            </a:xfrm>
          </p:grpSpPr>
          <p:sp>
            <p:nvSpPr>
              <p:cNvPr name="Freeform 41" id="41"/>
              <p:cNvSpPr/>
              <p:nvPr/>
            </p:nvSpPr>
            <p:spPr>
              <a:xfrm flipH="false" flipV="false" rot="0">
                <a:off x="0" y="0"/>
                <a:ext cx="2639989" cy="812800"/>
              </a:xfrm>
              <a:custGeom>
                <a:avLst/>
                <a:gdLst/>
                <a:ahLst/>
                <a:cxnLst/>
                <a:rect r="r" b="b" t="t" l="l"/>
                <a:pathLst>
                  <a:path h="812800" w="2639989">
                    <a:moveTo>
                      <a:pt x="39101" y="0"/>
                    </a:moveTo>
                    <a:lnTo>
                      <a:pt x="2600889" y="0"/>
                    </a:lnTo>
                    <a:cubicBezTo>
                      <a:pt x="2611259" y="0"/>
                      <a:pt x="2621204" y="4120"/>
                      <a:pt x="2628537" y="11452"/>
                    </a:cubicBezTo>
                    <a:cubicBezTo>
                      <a:pt x="2635870" y="18785"/>
                      <a:pt x="2639989" y="28731"/>
                      <a:pt x="2639989" y="39101"/>
                    </a:cubicBezTo>
                    <a:lnTo>
                      <a:pt x="2639989" y="773699"/>
                    </a:lnTo>
                    <a:cubicBezTo>
                      <a:pt x="2639989" y="784069"/>
                      <a:pt x="2635870" y="794015"/>
                      <a:pt x="2628537" y="801348"/>
                    </a:cubicBezTo>
                    <a:cubicBezTo>
                      <a:pt x="2621204" y="808680"/>
                      <a:pt x="2611259" y="812800"/>
                      <a:pt x="2600889" y="812800"/>
                    </a:cubicBezTo>
                    <a:lnTo>
                      <a:pt x="39101" y="812800"/>
                    </a:lnTo>
                    <a:cubicBezTo>
                      <a:pt x="28731" y="812800"/>
                      <a:pt x="18785" y="808680"/>
                      <a:pt x="11452" y="801348"/>
                    </a:cubicBezTo>
                    <a:cubicBezTo>
                      <a:pt x="4120" y="794015"/>
                      <a:pt x="0" y="784069"/>
                      <a:pt x="0" y="773699"/>
                    </a:cubicBezTo>
                    <a:lnTo>
                      <a:pt x="0" y="39101"/>
                    </a:lnTo>
                    <a:cubicBezTo>
                      <a:pt x="0" y="28731"/>
                      <a:pt x="4120" y="18785"/>
                      <a:pt x="11452" y="11452"/>
                    </a:cubicBezTo>
                    <a:cubicBezTo>
                      <a:pt x="18785" y="4120"/>
                      <a:pt x="28731" y="0"/>
                      <a:pt x="39101" y="0"/>
                    </a:cubicBezTo>
                    <a:close/>
                  </a:path>
                </a:pathLst>
              </a:custGeom>
              <a:solidFill>
                <a:srgbClr val="052B6B"/>
              </a:solidFill>
            </p:spPr>
          </p:sp>
          <p:sp>
            <p:nvSpPr>
              <p:cNvPr name="TextBox 42" id="42"/>
              <p:cNvSpPr txBox="true"/>
              <p:nvPr/>
            </p:nvSpPr>
            <p:spPr>
              <a:xfrm>
                <a:off x="0" y="-38100"/>
                <a:ext cx="2639989" cy="850900"/>
              </a:xfrm>
              <a:prstGeom prst="rect">
                <a:avLst/>
              </a:prstGeom>
            </p:spPr>
            <p:txBody>
              <a:bodyPr anchor="ctr" rtlCol="false" tIns="50800" lIns="50800" bIns="50800" rIns="50800"/>
              <a:lstStyle/>
              <a:p>
                <a:pPr algn="ctr">
                  <a:lnSpc>
                    <a:spcPts val="2659"/>
                  </a:lnSpc>
                </a:pPr>
              </a:p>
            </p:txBody>
          </p:sp>
        </p:grpSp>
        <p:sp>
          <p:nvSpPr>
            <p:cNvPr name="TextBox 43" id="43"/>
            <p:cNvSpPr txBox="true"/>
            <p:nvPr/>
          </p:nvSpPr>
          <p:spPr>
            <a:xfrm rot="0">
              <a:off x="1364778" y="637251"/>
              <a:ext cx="3228528" cy="721127"/>
            </a:xfrm>
            <a:prstGeom prst="rect">
              <a:avLst/>
            </a:prstGeom>
          </p:spPr>
          <p:txBody>
            <a:bodyPr anchor="t" rtlCol="false" tIns="0" lIns="0" bIns="0" rIns="0">
              <a:spAutoFit/>
            </a:bodyPr>
            <a:lstStyle/>
            <a:p>
              <a:pPr algn="ctr">
                <a:lnSpc>
                  <a:spcPts val="4655"/>
                </a:lnSpc>
                <a:spcBef>
                  <a:spcPct val="0"/>
                </a:spcBef>
              </a:pPr>
              <a:r>
                <a:rPr lang="en-US" b="true" sz="3325">
                  <a:solidFill>
                    <a:srgbClr val="FFFFFF"/>
                  </a:solidFill>
                  <a:latin typeface="Quicksand Bold"/>
                  <a:ea typeface="Quicksand Bold"/>
                  <a:cs typeface="Quicksand Bold"/>
                  <a:sym typeface="Quicksand Bold"/>
                </a:rPr>
                <a:t>Frontend</a:t>
              </a:r>
            </a:p>
          </p:txBody>
        </p:sp>
      </p:grpSp>
      <p:sp>
        <p:nvSpPr>
          <p:cNvPr name="TextBox 44" id="44"/>
          <p:cNvSpPr txBox="true"/>
          <p:nvPr/>
        </p:nvSpPr>
        <p:spPr>
          <a:xfrm rot="0">
            <a:off x="7217469" y="5133975"/>
            <a:ext cx="3853062" cy="2295525"/>
          </a:xfrm>
          <a:prstGeom prst="rect">
            <a:avLst/>
          </a:prstGeom>
        </p:spPr>
        <p:txBody>
          <a:bodyPr anchor="t" rtlCol="false" tIns="0" lIns="0" bIns="0" rIns="0">
            <a:spAutoFit/>
          </a:bodyPr>
          <a:lstStyle/>
          <a:p>
            <a:pPr algn="l" marL="647700" indent="-323850" lvl="1">
              <a:lnSpc>
                <a:spcPts val="3600"/>
              </a:lnSpc>
              <a:buFont typeface="Arial"/>
              <a:buChar char="•"/>
            </a:pPr>
            <a:r>
              <a:rPr lang="en-US" b="true" sz="3000">
                <a:solidFill>
                  <a:srgbClr val="FFFFFF"/>
                </a:solidFill>
                <a:latin typeface="Quicksand Bold"/>
                <a:ea typeface="Quicksand Bold"/>
                <a:cs typeface="Quicksand Bold"/>
                <a:sym typeface="Quicksand Bold"/>
              </a:rPr>
              <a:t>Flask</a:t>
            </a:r>
          </a:p>
          <a:p>
            <a:pPr algn="l">
              <a:lnSpc>
                <a:spcPts val="3600"/>
              </a:lnSpc>
            </a:pPr>
          </a:p>
          <a:p>
            <a:pPr algn="l" marL="647700" indent="-323850" lvl="1">
              <a:lnSpc>
                <a:spcPts val="3600"/>
              </a:lnSpc>
              <a:buFont typeface="Arial"/>
              <a:buChar char="•"/>
            </a:pPr>
            <a:r>
              <a:rPr lang="en-US" b="true" sz="3000">
                <a:solidFill>
                  <a:srgbClr val="FFFFFF"/>
                </a:solidFill>
                <a:latin typeface="Quicksand Bold"/>
                <a:ea typeface="Quicksand Bold"/>
                <a:cs typeface="Quicksand Bold"/>
                <a:sym typeface="Quicksand Bold"/>
              </a:rPr>
              <a:t>Open weather API</a:t>
            </a:r>
          </a:p>
          <a:p>
            <a:pPr algn="l">
              <a:lnSpc>
                <a:spcPts val="3600"/>
              </a:lnSpc>
            </a:pPr>
          </a:p>
        </p:txBody>
      </p:sp>
      <p:sp>
        <p:nvSpPr>
          <p:cNvPr name="TextBox 45" id="45"/>
          <p:cNvSpPr txBox="true"/>
          <p:nvPr/>
        </p:nvSpPr>
        <p:spPr>
          <a:xfrm rot="0">
            <a:off x="12442528" y="5231349"/>
            <a:ext cx="3853062" cy="923925"/>
          </a:xfrm>
          <a:prstGeom prst="rect">
            <a:avLst/>
          </a:prstGeom>
        </p:spPr>
        <p:txBody>
          <a:bodyPr anchor="t" rtlCol="false" tIns="0" lIns="0" bIns="0" rIns="0">
            <a:spAutoFit/>
          </a:bodyPr>
          <a:lstStyle/>
          <a:p>
            <a:pPr algn="l" marL="647700" indent="-323850" lvl="1">
              <a:lnSpc>
                <a:spcPts val="3600"/>
              </a:lnSpc>
              <a:buFont typeface="Arial"/>
              <a:buChar char="•"/>
            </a:pPr>
            <a:r>
              <a:rPr lang="en-US" b="true" sz="3000">
                <a:solidFill>
                  <a:srgbClr val="FFFFFF"/>
                </a:solidFill>
                <a:latin typeface="Quicksand Bold"/>
                <a:ea typeface="Quicksand Bold"/>
                <a:cs typeface="Quicksand Bold"/>
                <a:sym typeface="Quicksand Bold"/>
              </a:rPr>
              <a:t>MongoDB</a:t>
            </a:r>
          </a:p>
          <a:p>
            <a:pPr algn="l">
              <a:lnSpc>
                <a:spcPts val="3600"/>
              </a:lnSpc>
            </a:pPr>
          </a:p>
        </p:txBody>
      </p:sp>
    </p:spTree>
  </p:cSld>
  <p:clrMapOvr>
    <a:masterClrMapping/>
  </p:clrMapOvr>
  <p:transition spd="fast">
    <p:circle/>
  </p:transition>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145DA0"/>
        </a:solidFill>
      </p:bgPr>
    </p:bg>
    <p:spTree>
      <p:nvGrpSpPr>
        <p:cNvPr id="1" name=""/>
        <p:cNvGrpSpPr/>
        <p:nvPr/>
      </p:nvGrpSpPr>
      <p:grpSpPr>
        <a:xfrm>
          <a:off x="0" y="0"/>
          <a:ext cx="0" cy="0"/>
          <a:chOff x="0" y="0"/>
          <a:chExt cx="0" cy="0"/>
        </a:xfrm>
      </p:grpSpPr>
      <p:grpSp>
        <p:nvGrpSpPr>
          <p:cNvPr name="Group 2" id="2"/>
          <p:cNvGrpSpPr/>
          <p:nvPr/>
        </p:nvGrpSpPr>
        <p:grpSpPr>
          <a:xfrm rot="0">
            <a:off x="-2497045" y="-593511"/>
            <a:ext cx="24952993" cy="12445305"/>
            <a:chOff x="0" y="0"/>
            <a:chExt cx="33270657" cy="16593740"/>
          </a:xfrm>
        </p:grpSpPr>
        <p:sp>
          <p:nvSpPr>
            <p:cNvPr name="Freeform 3" id="3"/>
            <p:cNvSpPr/>
            <p:nvPr/>
          </p:nvSpPr>
          <p:spPr>
            <a:xfrm flipH="false" flipV="false" rot="0">
              <a:off x="0" y="0"/>
              <a:ext cx="16635329" cy="16593740"/>
            </a:xfrm>
            <a:custGeom>
              <a:avLst/>
              <a:gdLst/>
              <a:ahLst/>
              <a:cxnLst/>
              <a:rect r="r" b="b" t="t" l="l"/>
              <a:pathLst>
                <a:path h="16593740" w="16635329">
                  <a:moveTo>
                    <a:pt x="0" y="0"/>
                  </a:moveTo>
                  <a:lnTo>
                    <a:pt x="16635329" y="0"/>
                  </a:lnTo>
                  <a:lnTo>
                    <a:pt x="16635329" y="16593740"/>
                  </a:lnTo>
                  <a:lnTo>
                    <a:pt x="0" y="16593740"/>
                  </a:lnTo>
                  <a:lnTo>
                    <a:pt x="0" y="0"/>
                  </a:lnTo>
                  <a:close/>
                </a:path>
              </a:pathLst>
            </a:custGeom>
            <a:blipFill>
              <a:blip r:embed="rId2">
                <a:alphaModFix amt="9999"/>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true" flipV="false" rot="0">
              <a:off x="16635329" y="0"/>
              <a:ext cx="16635329" cy="16593740"/>
            </a:xfrm>
            <a:custGeom>
              <a:avLst/>
              <a:gdLst/>
              <a:ahLst/>
              <a:cxnLst/>
              <a:rect r="r" b="b" t="t" l="l"/>
              <a:pathLst>
                <a:path h="16593740" w="16635329">
                  <a:moveTo>
                    <a:pt x="16635328" y="0"/>
                  </a:moveTo>
                  <a:lnTo>
                    <a:pt x="0" y="0"/>
                  </a:lnTo>
                  <a:lnTo>
                    <a:pt x="0" y="16593740"/>
                  </a:lnTo>
                  <a:lnTo>
                    <a:pt x="16635328" y="16593740"/>
                  </a:lnTo>
                  <a:lnTo>
                    <a:pt x="16635328" y="0"/>
                  </a:lnTo>
                  <a:close/>
                </a:path>
              </a:pathLst>
            </a:custGeom>
            <a:blipFill>
              <a:blip r:embed="rId2">
                <a:alphaModFix amt="9999"/>
                <a:extLst>
                  <a:ext uri="{96DAC541-7B7A-43D3-8B79-37D633B846F1}">
                    <asvg:svgBlip xmlns:asvg="http://schemas.microsoft.com/office/drawing/2016/SVG/main" r:embed="rId3"/>
                  </a:ext>
                </a:extLst>
              </a:blip>
              <a:stretch>
                <a:fillRect l="0" t="0" r="0" b="0"/>
              </a:stretch>
            </a:blipFill>
          </p:spPr>
        </p:sp>
      </p:grpSp>
      <p:grpSp>
        <p:nvGrpSpPr>
          <p:cNvPr name="Group 5" id="5"/>
          <p:cNvGrpSpPr/>
          <p:nvPr/>
        </p:nvGrpSpPr>
        <p:grpSpPr>
          <a:xfrm rot="0">
            <a:off x="1028700" y="1028700"/>
            <a:ext cx="16230600" cy="9200883"/>
            <a:chOff x="0" y="0"/>
            <a:chExt cx="21640800" cy="12267844"/>
          </a:xfrm>
        </p:grpSpPr>
        <p:sp>
          <p:nvSpPr>
            <p:cNvPr name="Freeform 6" id="6"/>
            <p:cNvSpPr/>
            <p:nvPr/>
          </p:nvSpPr>
          <p:spPr>
            <a:xfrm flipH="false" flipV="false" rot="0">
              <a:off x="0" y="10888243"/>
              <a:ext cx="21640800" cy="1379601"/>
            </a:xfrm>
            <a:custGeom>
              <a:avLst/>
              <a:gdLst/>
              <a:ahLst/>
              <a:cxnLst/>
              <a:rect r="r" b="b" t="t" l="l"/>
              <a:pathLst>
                <a:path h="1379601" w="21640800">
                  <a:moveTo>
                    <a:pt x="0" y="0"/>
                  </a:moveTo>
                  <a:lnTo>
                    <a:pt x="21640800" y="0"/>
                  </a:lnTo>
                  <a:lnTo>
                    <a:pt x="21640800" y="1379601"/>
                  </a:lnTo>
                  <a:lnTo>
                    <a:pt x="0" y="1379601"/>
                  </a:lnTo>
                  <a:lnTo>
                    <a:pt x="0" y="0"/>
                  </a:lnTo>
                  <a:close/>
                </a:path>
              </a:pathLst>
            </a:custGeom>
            <a:blipFill>
              <a:blip r:embed="rId4"/>
              <a:stretch>
                <a:fillRect l="0" t="0" r="0" b="0"/>
              </a:stretch>
            </a:blipFill>
          </p:spPr>
        </p:sp>
        <p:grpSp>
          <p:nvGrpSpPr>
            <p:cNvPr name="Group 7" id="7"/>
            <p:cNvGrpSpPr/>
            <p:nvPr/>
          </p:nvGrpSpPr>
          <p:grpSpPr>
            <a:xfrm rot="0">
              <a:off x="0" y="0"/>
              <a:ext cx="21640800" cy="10972800"/>
              <a:chOff x="0" y="0"/>
              <a:chExt cx="4274726" cy="2167467"/>
            </a:xfrm>
          </p:grpSpPr>
          <p:sp>
            <p:nvSpPr>
              <p:cNvPr name="Freeform 8" id="8"/>
              <p:cNvSpPr/>
              <p:nvPr/>
            </p:nvSpPr>
            <p:spPr>
              <a:xfrm flipH="false" flipV="false" rot="0">
                <a:off x="0" y="0"/>
                <a:ext cx="4274726" cy="2167467"/>
              </a:xfrm>
              <a:custGeom>
                <a:avLst/>
                <a:gdLst/>
                <a:ahLst/>
                <a:cxnLst/>
                <a:rect r="r" b="b" t="t" l="l"/>
                <a:pathLst>
                  <a:path h="2167467" w="4274726">
                    <a:moveTo>
                      <a:pt x="0" y="0"/>
                    </a:moveTo>
                    <a:lnTo>
                      <a:pt x="4274726" y="0"/>
                    </a:lnTo>
                    <a:lnTo>
                      <a:pt x="4274726" y="2167467"/>
                    </a:lnTo>
                    <a:lnTo>
                      <a:pt x="0" y="2167467"/>
                    </a:lnTo>
                    <a:close/>
                  </a:path>
                </a:pathLst>
              </a:custGeom>
              <a:solidFill>
                <a:srgbClr val="052B6B"/>
              </a:solidFill>
            </p:spPr>
          </p:sp>
          <p:sp>
            <p:nvSpPr>
              <p:cNvPr name="TextBox 9" id="9"/>
              <p:cNvSpPr txBox="true"/>
              <p:nvPr/>
            </p:nvSpPr>
            <p:spPr>
              <a:xfrm>
                <a:off x="0" y="-38100"/>
                <a:ext cx="4274726" cy="2205567"/>
              </a:xfrm>
              <a:prstGeom prst="rect">
                <a:avLst/>
              </a:prstGeom>
            </p:spPr>
            <p:txBody>
              <a:bodyPr anchor="ctr" rtlCol="false" tIns="50800" lIns="50800" bIns="50800" rIns="50800"/>
              <a:lstStyle/>
              <a:p>
                <a:pPr algn="ctr">
                  <a:lnSpc>
                    <a:spcPts val="2659"/>
                  </a:lnSpc>
                  <a:spcBef>
                    <a:spcPct val="0"/>
                  </a:spcBef>
                </a:pPr>
              </a:p>
            </p:txBody>
          </p:sp>
        </p:grpSp>
      </p:grpSp>
      <p:grpSp>
        <p:nvGrpSpPr>
          <p:cNvPr name="Group 10" id="10"/>
          <p:cNvGrpSpPr/>
          <p:nvPr/>
        </p:nvGrpSpPr>
        <p:grpSpPr>
          <a:xfrm rot="0">
            <a:off x="8576910" y="4571733"/>
            <a:ext cx="948787" cy="948787"/>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52B6B"/>
            </a:solidFill>
          </p:spPr>
        </p:sp>
        <p:sp>
          <p:nvSpPr>
            <p:cNvPr name="TextBox 12" id="12"/>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3" id="13"/>
          <p:cNvGrpSpPr/>
          <p:nvPr/>
        </p:nvGrpSpPr>
        <p:grpSpPr>
          <a:xfrm rot="0">
            <a:off x="13750990" y="4571733"/>
            <a:ext cx="948787" cy="948787"/>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52B6B"/>
            </a:solidFill>
          </p:spPr>
        </p:sp>
        <p:sp>
          <p:nvSpPr>
            <p:cNvPr name="TextBox 15" id="15"/>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6" id="16"/>
          <p:cNvSpPr/>
          <p:nvPr/>
        </p:nvSpPr>
        <p:spPr>
          <a:xfrm flipH="false" flipV="false" rot="0">
            <a:off x="414247" y="8749350"/>
            <a:ext cx="1441243" cy="859341"/>
          </a:xfrm>
          <a:custGeom>
            <a:avLst/>
            <a:gdLst/>
            <a:ahLst/>
            <a:cxnLst/>
            <a:rect r="r" b="b" t="t" l="l"/>
            <a:pathLst>
              <a:path h="859341" w="1441243">
                <a:moveTo>
                  <a:pt x="0" y="0"/>
                </a:moveTo>
                <a:lnTo>
                  <a:pt x="1441244" y="0"/>
                </a:lnTo>
                <a:lnTo>
                  <a:pt x="1441244" y="859342"/>
                </a:lnTo>
                <a:lnTo>
                  <a:pt x="0" y="859342"/>
                </a:lnTo>
                <a:lnTo>
                  <a:pt x="0" y="0"/>
                </a:lnTo>
                <a:close/>
              </a:path>
            </a:pathLst>
          </a:custGeom>
          <a:blipFill>
            <a:blip r:embed="rId5"/>
            <a:stretch>
              <a:fillRect l="0" t="0" r="0" b="0"/>
            </a:stretch>
          </a:blipFill>
        </p:spPr>
      </p:sp>
      <p:sp>
        <p:nvSpPr>
          <p:cNvPr name="TextBox 17" id="17"/>
          <p:cNvSpPr txBox="true"/>
          <p:nvPr/>
        </p:nvSpPr>
        <p:spPr>
          <a:xfrm rot="0">
            <a:off x="1855491" y="1503479"/>
            <a:ext cx="14577018" cy="1209675"/>
          </a:xfrm>
          <a:prstGeom prst="rect">
            <a:avLst/>
          </a:prstGeom>
        </p:spPr>
        <p:txBody>
          <a:bodyPr anchor="t" rtlCol="false" tIns="0" lIns="0" bIns="0" rIns="0">
            <a:spAutoFit/>
          </a:bodyPr>
          <a:lstStyle/>
          <a:p>
            <a:pPr algn="ctr">
              <a:lnSpc>
                <a:spcPts val="9000"/>
              </a:lnSpc>
            </a:pPr>
            <a:r>
              <a:rPr lang="en-US" sz="9000" spc="413">
                <a:solidFill>
                  <a:srgbClr val="F4C624"/>
                </a:solidFill>
                <a:latin typeface="Anton"/>
                <a:ea typeface="Anton"/>
                <a:cs typeface="Anton"/>
                <a:sym typeface="Anton"/>
              </a:rPr>
              <a:t>TECHNOLGIES</a:t>
            </a:r>
          </a:p>
        </p:txBody>
      </p:sp>
      <p:grpSp>
        <p:nvGrpSpPr>
          <p:cNvPr name="Group 18" id="18"/>
          <p:cNvGrpSpPr/>
          <p:nvPr/>
        </p:nvGrpSpPr>
        <p:grpSpPr>
          <a:xfrm rot="0">
            <a:off x="1670096" y="3155099"/>
            <a:ext cx="4468562" cy="5594251"/>
            <a:chOff x="0" y="0"/>
            <a:chExt cx="5958083" cy="7459001"/>
          </a:xfrm>
        </p:grpSpPr>
        <p:grpSp>
          <p:nvGrpSpPr>
            <p:cNvPr name="Group 19" id="19"/>
            <p:cNvGrpSpPr/>
            <p:nvPr/>
          </p:nvGrpSpPr>
          <p:grpSpPr>
            <a:xfrm rot="0">
              <a:off x="0" y="0"/>
              <a:ext cx="5958083" cy="7459001"/>
              <a:chOff x="0" y="0"/>
              <a:chExt cx="1176905" cy="1473383"/>
            </a:xfrm>
          </p:grpSpPr>
          <p:sp>
            <p:nvSpPr>
              <p:cNvPr name="Freeform 20" id="20"/>
              <p:cNvSpPr/>
              <p:nvPr/>
            </p:nvSpPr>
            <p:spPr>
              <a:xfrm flipH="false" flipV="false" rot="0">
                <a:off x="0" y="0"/>
                <a:ext cx="1176905" cy="1473383"/>
              </a:xfrm>
              <a:custGeom>
                <a:avLst/>
                <a:gdLst/>
                <a:ahLst/>
                <a:cxnLst/>
                <a:rect r="r" b="b" t="t" l="l"/>
                <a:pathLst>
                  <a:path h="1473383" w="1176905">
                    <a:moveTo>
                      <a:pt x="0" y="0"/>
                    </a:moveTo>
                    <a:lnTo>
                      <a:pt x="1176905" y="0"/>
                    </a:lnTo>
                    <a:lnTo>
                      <a:pt x="1176905" y="1473383"/>
                    </a:lnTo>
                    <a:lnTo>
                      <a:pt x="0" y="1473383"/>
                    </a:lnTo>
                    <a:close/>
                  </a:path>
                </a:pathLst>
              </a:custGeom>
              <a:solidFill>
                <a:srgbClr val="145DA0"/>
              </a:solidFill>
            </p:spPr>
          </p:sp>
          <p:sp>
            <p:nvSpPr>
              <p:cNvPr name="TextBox 21" id="21"/>
              <p:cNvSpPr txBox="true"/>
              <p:nvPr/>
            </p:nvSpPr>
            <p:spPr>
              <a:xfrm>
                <a:off x="0" y="-38100"/>
                <a:ext cx="1176905" cy="1511483"/>
              </a:xfrm>
              <a:prstGeom prst="rect">
                <a:avLst/>
              </a:prstGeom>
            </p:spPr>
            <p:txBody>
              <a:bodyPr anchor="ctr" rtlCol="false" tIns="50800" lIns="50800" bIns="50800" rIns="50800"/>
              <a:lstStyle/>
              <a:p>
                <a:pPr algn="ctr">
                  <a:lnSpc>
                    <a:spcPts val="2659"/>
                  </a:lnSpc>
                </a:pPr>
              </a:p>
            </p:txBody>
          </p:sp>
        </p:grpSp>
        <p:grpSp>
          <p:nvGrpSpPr>
            <p:cNvPr name="Group 22" id="22"/>
            <p:cNvGrpSpPr/>
            <p:nvPr/>
          </p:nvGrpSpPr>
          <p:grpSpPr>
            <a:xfrm rot="0">
              <a:off x="888383" y="393865"/>
              <a:ext cx="4108901" cy="1265049"/>
              <a:chOff x="0" y="0"/>
              <a:chExt cx="2639989" cy="812800"/>
            </a:xfrm>
          </p:grpSpPr>
          <p:sp>
            <p:nvSpPr>
              <p:cNvPr name="Freeform 23" id="23"/>
              <p:cNvSpPr/>
              <p:nvPr/>
            </p:nvSpPr>
            <p:spPr>
              <a:xfrm flipH="false" flipV="false" rot="0">
                <a:off x="0" y="0"/>
                <a:ext cx="2639989" cy="812800"/>
              </a:xfrm>
              <a:custGeom>
                <a:avLst/>
                <a:gdLst/>
                <a:ahLst/>
                <a:cxnLst/>
                <a:rect r="r" b="b" t="t" l="l"/>
                <a:pathLst>
                  <a:path h="812800" w="2639989">
                    <a:moveTo>
                      <a:pt x="39101" y="0"/>
                    </a:moveTo>
                    <a:lnTo>
                      <a:pt x="2600889" y="0"/>
                    </a:lnTo>
                    <a:cubicBezTo>
                      <a:pt x="2611259" y="0"/>
                      <a:pt x="2621204" y="4120"/>
                      <a:pt x="2628537" y="11452"/>
                    </a:cubicBezTo>
                    <a:cubicBezTo>
                      <a:pt x="2635870" y="18785"/>
                      <a:pt x="2639989" y="28731"/>
                      <a:pt x="2639989" y="39101"/>
                    </a:cubicBezTo>
                    <a:lnTo>
                      <a:pt x="2639989" y="773699"/>
                    </a:lnTo>
                    <a:cubicBezTo>
                      <a:pt x="2639989" y="784069"/>
                      <a:pt x="2635870" y="794015"/>
                      <a:pt x="2628537" y="801348"/>
                    </a:cubicBezTo>
                    <a:cubicBezTo>
                      <a:pt x="2621204" y="808680"/>
                      <a:pt x="2611259" y="812800"/>
                      <a:pt x="2600889" y="812800"/>
                    </a:cubicBezTo>
                    <a:lnTo>
                      <a:pt x="39101" y="812800"/>
                    </a:lnTo>
                    <a:cubicBezTo>
                      <a:pt x="28731" y="812800"/>
                      <a:pt x="18785" y="808680"/>
                      <a:pt x="11452" y="801348"/>
                    </a:cubicBezTo>
                    <a:cubicBezTo>
                      <a:pt x="4120" y="794015"/>
                      <a:pt x="0" y="784069"/>
                      <a:pt x="0" y="773699"/>
                    </a:cubicBezTo>
                    <a:lnTo>
                      <a:pt x="0" y="39101"/>
                    </a:lnTo>
                    <a:cubicBezTo>
                      <a:pt x="0" y="28731"/>
                      <a:pt x="4120" y="18785"/>
                      <a:pt x="11452" y="11452"/>
                    </a:cubicBezTo>
                    <a:cubicBezTo>
                      <a:pt x="18785" y="4120"/>
                      <a:pt x="28731" y="0"/>
                      <a:pt x="39101" y="0"/>
                    </a:cubicBezTo>
                    <a:close/>
                  </a:path>
                </a:pathLst>
              </a:custGeom>
              <a:solidFill>
                <a:srgbClr val="052B6B"/>
              </a:solidFill>
            </p:spPr>
          </p:sp>
          <p:sp>
            <p:nvSpPr>
              <p:cNvPr name="TextBox 24" id="24"/>
              <p:cNvSpPr txBox="true"/>
              <p:nvPr/>
            </p:nvSpPr>
            <p:spPr>
              <a:xfrm>
                <a:off x="0" y="-38100"/>
                <a:ext cx="2639989" cy="850900"/>
              </a:xfrm>
              <a:prstGeom prst="rect">
                <a:avLst/>
              </a:prstGeom>
            </p:spPr>
            <p:txBody>
              <a:bodyPr anchor="ctr" rtlCol="false" tIns="50800" lIns="50800" bIns="50800" rIns="50800"/>
              <a:lstStyle/>
              <a:p>
                <a:pPr algn="ctr">
                  <a:lnSpc>
                    <a:spcPts val="2659"/>
                  </a:lnSpc>
                </a:pPr>
              </a:p>
            </p:txBody>
          </p:sp>
        </p:grpSp>
        <p:sp>
          <p:nvSpPr>
            <p:cNvPr name="TextBox 25" id="25"/>
            <p:cNvSpPr txBox="true"/>
            <p:nvPr/>
          </p:nvSpPr>
          <p:spPr>
            <a:xfrm rot="0">
              <a:off x="1364778" y="637251"/>
              <a:ext cx="3228528" cy="687893"/>
            </a:xfrm>
            <a:prstGeom prst="rect">
              <a:avLst/>
            </a:prstGeom>
          </p:spPr>
          <p:txBody>
            <a:bodyPr anchor="t" rtlCol="false" tIns="0" lIns="0" bIns="0" rIns="0">
              <a:spAutoFit/>
            </a:bodyPr>
            <a:lstStyle/>
            <a:p>
              <a:pPr algn="ctr">
                <a:lnSpc>
                  <a:spcPts val="4375"/>
                </a:lnSpc>
                <a:spcBef>
                  <a:spcPct val="0"/>
                </a:spcBef>
              </a:pPr>
              <a:r>
                <a:rPr lang="en-US" b="true" sz="3125">
                  <a:solidFill>
                    <a:srgbClr val="FFFFFF"/>
                  </a:solidFill>
                  <a:latin typeface="Quicksand Bold"/>
                  <a:ea typeface="Quicksand Bold"/>
                  <a:cs typeface="Quicksand Bold"/>
                  <a:sym typeface="Quicksand Bold"/>
                </a:rPr>
                <a:t>Deployment</a:t>
              </a:r>
            </a:p>
          </p:txBody>
        </p:sp>
      </p:grpSp>
      <p:sp>
        <p:nvSpPr>
          <p:cNvPr name="TextBox 26" id="26"/>
          <p:cNvSpPr txBox="true"/>
          <p:nvPr/>
        </p:nvSpPr>
        <p:spPr>
          <a:xfrm rot="0">
            <a:off x="1992410" y="5036601"/>
            <a:ext cx="3853062" cy="1838325"/>
          </a:xfrm>
          <a:prstGeom prst="rect">
            <a:avLst/>
          </a:prstGeom>
        </p:spPr>
        <p:txBody>
          <a:bodyPr anchor="t" rtlCol="false" tIns="0" lIns="0" bIns="0" rIns="0">
            <a:spAutoFit/>
          </a:bodyPr>
          <a:lstStyle/>
          <a:p>
            <a:pPr algn="l" marL="647700" indent="-323850" lvl="1">
              <a:lnSpc>
                <a:spcPts val="3600"/>
              </a:lnSpc>
              <a:buFont typeface="Arial"/>
              <a:buChar char="•"/>
            </a:pPr>
            <a:r>
              <a:rPr lang="en-US" b="true" sz="3000">
                <a:solidFill>
                  <a:srgbClr val="FFFFFF"/>
                </a:solidFill>
                <a:latin typeface="Quicksand Bold"/>
                <a:ea typeface="Quicksand Bold"/>
                <a:cs typeface="Quicksand Bold"/>
                <a:sym typeface="Quicksand Bold"/>
              </a:rPr>
              <a:t>Vercel</a:t>
            </a:r>
          </a:p>
          <a:p>
            <a:pPr algn="l">
              <a:lnSpc>
                <a:spcPts val="3600"/>
              </a:lnSpc>
            </a:pPr>
          </a:p>
          <a:p>
            <a:pPr algn="l" marL="647700" indent="-323850" lvl="1">
              <a:lnSpc>
                <a:spcPts val="3600"/>
              </a:lnSpc>
              <a:buFont typeface="Arial"/>
              <a:buChar char="•"/>
            </a:pPr>
            <a:r>
              <a:rPr lang="en-US" b="true" sz="3000">
                <a:solidFill>
                  <a:srgbClr val="FFFFFF"/>
                </a:solidFill>
                <a:latin typeface="Quicksand Bold"/>
                <a:ea typeface="Quicksand Bold"/>
                <a:cs typeface="Quicksand Bold"/>
                <a:sym typeface="Quicksand Bold"/>
              </a:rPr>
              <a:t>AWS</a:t>
            </a:r>
          </a:p>
          <a:p>
            <a:pPr algn="l">
              <a:lnSpc>
                <a:spcPts val="3600"/>
              </a:lnSpc>
            </a:pPr>
          </a:p>
        </p:txBody>
      </p:sp>
      <p:sp>
        <p:nvSpPr>
          <p:cNvPr name="Freeform 27" id="27"/>
          <p:cNvSpPr/>
          <p:nvPr/>
        </p:nvSpPr>
        <p:spPr>
          <a:xfrm flipH="false" flipV="false" rot="0">
            <a:off x="16432509" y="599029"/>
            <a:ext cx="1441243" cy="859341"/>
          </a:xfrm>
          <a:custGeom>
            <a:avLst/>
            <a:gdLst/>
            <a:ahLst/>
            <a:cxnLst/>
            <a:rect r="r" b="b" t="t" l="l"/>
            <a:pathLst>
              <a:path h="859341" w="1441243">
                <a:moveTo>
                  <a:pt x="0" y="0"/>
                </a:moveTo>
                <a:lnTo>
                  <a:pt x="1441244" y="0"/>
                </a:lnTo>
                <a:lnTo>
                  <a:pt x="1441244" y="859342"/>
                </a:lnTo>
                <a:lnTo>
                  <a:pt x="0" y="859342"/>
                </a:lnTo>
                <a:lnTo>
                  <a:pt x="0" y="0"/>
                </a:lnTo>
                <a:close/>
              </a:path>
            </a:pathLst>
          </a:custGeom>
          <a:blipFill>
            <a:blip r:embed="rId5"/>
            <a:stretch>
              <a:fillRect l="0" t="0" r="0" b="0"/>
            </a:stretch>
          </a:blipFill>
        </p:spPr>
      </p:sp>
      <p:grpSp>
        <p:nvGrpSpPr>
          <p:cNvPr name="Group 28" id="28"/>
          <p:cNvGrpSpPr/>
          <p:nvPr/>
        </p:nvGrpSpPr>
        <p:grpSpPr>
          <a:xfrm rot="0">
            <a:off x="6920456" y="3155099"/>
            <a:ext cx="4468562" cy="5594251"/>
            <a:chOff x="0" y="0"/>
            <a:chExt cx="1176905" cy="1473383"/>
          </a:xfrm>
        </p:grpSpPr>
        <p:sp>
          <p:nvSpPr>
            <p:cNvPr name="Freeform 29" id="29"/>
            <p:cNvSpPr/>
            <p:nvPr/>
          </p:nvSpPr>
          <p:spPr>
            <a:xfrm flipH="false" flipV="false" rot="0">
              <a:off x="0" y="0"/>
              <a:ext cx="1176905" cy="1473383"/>
            </a:xfrm>
            <a:custGeom>
              <a:avLst/>
              <a:gdLst/>
              <a:ahLst/>
              <a:cxnLst/>
              <a:rect r="r" b="b" t="t" l="l"/>
              <a:pathLst>
                <a:path h="1473383" w="1176905">
                  <a:moveTo>
                    <a:pt x="0" y="0"/>
                  </a:moveTo>
                  <a:lnTo>
                    <a:pt x="1176905" y="0"/>
                  </a:lnTo>
                  <a:lnTo>
                    <a:pt x="1176905" y="1473383"/>
                  </a:lnTo>
                  <a:lnTo>
                    <a:pt x="0" y="1473383"/>
                  </a:lnTo>
                  <a:close/>
                </a:path>
              </a:pathLst>
            </a:custGeom>
            <a:solidFill>
              <a:srgbClr val="145DA0"/>
            </a:solidFill>
          </p:spPr>
        </p:sp>
        <p:sp>
          <p:nvSpPr>
            <p:cNvPr name="TextBox 30" id="30"/>
            <p:cNvSpPr txBox="true"/>
            <p:nvPr/>
          </p:nvSpPr>
          <p:spPr>
            <a:xfrm>
              <a:off x="0" y="-38100"/>
              <a:ext cx="1176905" cy="1511483"/>
            </a:xfrm>
            <a:prstGeom prst="rect">
              <a:avLst/>
            </a:prstGeom>
          </p:spPr>
          <p:txBody>
            <a:bodyPr anchor="ctr" rtlCol="false" tIns="50800" lIns="50800" bIns="50800" rIns="50800"/>
            <a:lstStyle/>
            <a:p>
              <a:pPr algn="ctr">
                <a:lnSpc>
                  <a:spcPts val="2659"/>
                </a:lnSpc>
              </a:pPr>
            </a:p>
          </p:txBody>
        </p:sp>
      </p:grpSp>
      <p:grpSp>
        <p:nvGrpSpPr>
          <p:cNvPr name="Group 31" id="31"/>
          <p:cNvGrpSpPr/>
          <p:nvPr/>
        </p:nvGrpSpPr>
        <p:grpSpPr>
          <a:xfrm rot="0">
            <a:off x="7586743" y="3450498"/>
            <a:ext cx="3081676" cy="948787"/>
            <a:chOff x="0" y="0"/>
            <a:chExt cx="2639989" cy="812800"/>
          </a:xfrm>
        </p:grpSpPr>
        <p:sp>
          <p:nvSpPr>
            <p:cNvPr name="Freeform 32" id="32"/>
            <p:cNvSpPr/>
            <p:nvPr/>
          </p:nvSpPr>
          <p:spPr>
            <a:xfrm flipH="false" flipV="false" rot="0">
              <a:off x="0" y="0"/>
              <a:ext cx="2639989" cy="812800"/>
            </a:xfrm>
            <a:custGeom>
              <a:avLst/>
              <a:gdLst/>
              <a:ahLst/>
              <a:cxnLst/>
              <a:rect r="r" b="b" t="t" l="l"/>
              <a:pathLst>
                <a:path h="812800" w="2639989">
                  <a:moveTo>
                    <a:pt x="39101" y="0"/>
                  </a:moveTo>
                  <a:lnTo>
                    <a:pt x="2600889" y="0"/>
                  </a:lnTo>
                  <a:cubicBezTo>
                    <a:pt x="2611259" y="0"/>
                    <a:pt x="2621204" y="4120"/>
                    <a:pt x="2628537" y="11452"/>
                  </a:cubicBezTo>
                  <a:cubicBezTo>
                    <a:pt x="2635870" y="18785"/>
                    <a:pt x="2639989" y="28731"/>
                    <a:pt x="2639989" y="39101"/>
                  </a:cubicBezTo>
                  <a:lnTo>
                    <a:pt x="2639989" y="773699"/>
                  </a:lnTo>
                  <a:cubicBezTo>
                    <a:pt x="2639989" y="784069"/>
                    <a:pt x="2635870" y="794015"/>
                    <a:pt x="2628537" y="801348"/>
                  </a:cubicBezTo>
                  <a:cubicBezTo>
                    <a:pt x="2621204" y="808680"/>
                    <a:pt x="2611259" y="812800"/>
                    <a:pt x="2600889" y="812800"/>
                  </a:cubicBezTo>
                  <a:lnTo>
                    <a:pt x="39101" y="812800"/>
                  </a:lnTo>
                  <a:cubicBezTo>
                    <a:pt x="28731" y="812800"/>
                    <a:pt x="18785" y="808680"/>
                    <a:pt x="11452" y="801348"/>
                  </a:cubicBezTo>
                  <a:cubicBezTo>
                    <a:pt x="4120" y="794015"/>
                    <a:pt x="0" y="784069"/>
                    <a:pt x="0" y="773699"/>
                  </a:cubicBezTo>
                  <a:lnTo>
                    <a:pt x="0" y="39101"/>
                  </a:lnTo>
                  <a:cubicBezTo>
                    <a:pt x="0" y="28731"/>
                    <a:pt x="4120" y="18785"/>
                    <a:pt x="11452" y="11452"/>
                  </a:cubicBezTo>
                  <a:cubicBezTo>
                    <a:pt x="18785" y="4120"/>
                    <a:pt x="28731" y="0"/>
                    <a:pt x="39101" y="0"/>
                  </a:cubicBezTo>
                  <a:close/>
                </a:path>
              </a:pathLst>
            </a:custGeom>
            <a:solidFill>
              <a:srgbClr val="052B6B"/>
            </a:solidFill>
          </p:spPr>
        </p:sp>
        <p:sp>
          <p:nvSpPr>
            <p:cNvPr name="TextBox 33" id="33"/>
            <p:cNvSpPr txBox="true"/>
            <p:nvPr/>
          </p:nvSpPr>
          <p:spPr>
            <a:xfrm>
              <a:off x="0" y="-38100"/>
              <a:ext cx="2639989" cy="850900"/>
            </a:xfrm>
            <a:prstGeom prst="rect">
              <a:avLst/>
            </a:prstGeom>
          </p:spPr>
          <p:txBody>
            <a:bodyPr anchor="ctr" rtlCol="false" tIns="50800" lIns="50800" bIns="50800" rIns="50800"/>
            <a:lstStyle/>
            <a:p>
              <a:pPr algn="ctr">
                <a:lnSpc>
                  <a:spcPts val="2659"/>
                </a:lnSpc>
              </a:pPr>
            </a:p>
          </p:txBody>
        </p:sp>
      </p:grpSp>
      <p:sp>
        <p:nvSpPr>
          <p:cNvPr name="TextBox 34" id="34"/>
          <p:cNvSpPr txBox="true"/>
          <p:nvPr/>
        </p:nvSpPr>
        <p:spPr>
          <a:xfrm rot="0">
            <a:off x="7944039" y="3517923"/>
            <a:ext cx="2421396" cy="833737"/>
          </a:xfrm>
          <a:prstGeom prst="rect">
            <a:avLst/>
          </a:prstGeom>
        </p:spPr>
        <p:txBody>
          <a:bodyPr anchor="t" rtlCol="false" tIns="0" lIns="0" bIns="0" rIns="0">
            <a:spAutoFit/>
          </a:bodyPr>
          <a:lstStyle/>
          <a:p>
            <a:pPr algn="ctr">
              <a:lnSpc>
                <a:spcPts val="3396"/>
              </a:lnSpc>
              <a:spcBef>
                <a:spcPct val="0"/>
              </a:spcBef>
            </a:pPr>
            <a:r>
              <a:rPr lang="en-US" b="true" sz="2425">
                <a:solidFill>
                  <a:srgbClr val="FFFFFF"/>
                </a:solidFill>
                <a:latin typeface="Quicksand Bold"/>
                <a:ea typeface="Quicksand Bold"/>
                <a:cs typeface="Quicksand Bold"/>
                <a:sym typeface="Quicksand Bold"/>
              </a:rPr>
              <a:t>Machine Learning</a:t>
            </a:r>
          </a:p>
        </p:txBody>
      </p:sp>
      <p:grpSp>
        <p:nvGrpSpPr>
          <p:cNvPr name="Group 35" id="35"/>
          <p:cNvGrpSpPr/>
          <p:nvPr/>
        </p:nvGrpSpPr>
        <p:grpSpPr>
          <a:xfrm rot="0">
            <a:off x="12170815" y="3155099"/>
            <a:ext cx="4468562" cy="5594251"/>
            <a:chOff x="0" y="0"/>
            <a:chExt cx="5958083" cy="7459001"/>
          </a:xfrm>
        </p:grpSpPr>
        <p:grpSp>
          <p:nvGrpSpPr>
            <p:cNvPr name="Group 36" id="36"/>
            <p:cNvGrpSpPr/>
            <p:nvPr/>
          </p:nvGrpSpPr>
          <p:grpSpPr>
            <a:xfrm rot="0">
              <a:off x="0" y="0"/>
              <a:ext cx="5958083" cy="7459001"/>
              <a:chOff x="0" y="0"/>
              <a:chExt cx="1176905" cy="1473383"/>
            </a:xfrm>
          </p:grpSpPr>
          <p:sp>
            <p:nvSpPr>
              <p:cNvPr name="Freeform 37" id="37"/>
              <p:cNvSpPr/>
              <p:nvPr/>
            </p:nvSpPr>
            <p:spPr>
              <a:xfrm flipH="false" flipV="false" rot="0">
                <a:off x="0" y="0"/>
                <a:ext cx="1176905" cy="1473383"/>
              </a:xfrm>
              <a:custGeom>
                <a:avLst/>
                <a:gdLst/>
                <a:ahLst/>
                <a:cxnLst/>
                <a:rect r="r" b="b" t="t" l="l"/>
                <a:pathLst>
                  <a:path h="1473383" w="1176905">
                    <a:moveTo>
                      <a:pt x="0" y="0"/>
                    </a:moveTo>
                    <a:lnTo>
                      <a:pt x="1176905" y="0"/>
                    </a:lnTo>
                    <a:lnTo>
                      <a:pt x="1176905" y="1473383"/>
                    </a:lnTo>
                    <a:lnTo>
                      <a:pt x="0" y="1473383"/>
                    </a:lnTo>
                    <a:close/>
                  </a:path>
                </a:pathLst>
              </a:custGeom>
              <a:solidFill>
                <a:srgbClr val="145DA0"/>
              </a:solidFill>
            </p:spPr>
          </p:sp>
          <p:sp>
            <p:nvSpPr>
              <p:cNvPr name="TextBox 38" id="38"/>
              <p:cNvSpPr txBox="true"/>
              <p:nvPr/>
            </p:nvSpPr>
            <p:spPr>
              <a:xfrm>
                <a:off x="0" y="-38100"/>
                <a:ext cx="1176905" cy="1511483"/>
              </a:xfrm>
              <a:prstGeom prst="rect">
                <a:avLst/>
              </a:prstGeom>
            </p:spPr>
            <p:txBody>
              <a:bodyPr anchor="ctr" rtlCol="false" tIns="50800" lIns="50800" bIns="50800" rIns="50800"/>
              <a:lstStyle/>
              <a:p>
                <a:pPr algn="ctr">
                  <a:lnSpc>
                    <a:spcPts val="2659"/>
                  </a:lnSpc>
                </a:pPr>
              </a:p>
            </p:txBody>
          </p:sp>
        </p:grpSp>
        <p:grpSp>
          <p:nvGrpSpPr>
            <p:cNvPr name="Group 39" id="39"/>
            <p:cNvGrpSpPr/>
            <p:nvPr/>
          </p:nvGrpSpPr>
          <p:grpSpPr>
            <a:xfrm rot="0">
              <a:off x="888383" y="393865"/>
              <a:ext cx="4108901" cy="1265049"/>
              <a:chOff x="0" y="0"/>
              <a:chExt cx="2639989" cy="812800"/>
            </a:xfrm>
          </p:grpSpPr>
          <p:sp>
            <p:nvSpPr>
              <p:cNvPr name="Freeform 40" id="40"/>
              <p:cNvSpPr/>
              <p:nvPr/>
            </p:nvSpPr>
            <p:spPr>
              <a:xfrm flipH="false" flipV="false" rot="0">
                <a:off x="0" y="0"/>
                <a:ext cx="2639989" cy="812800"/>
              </a:xfrm>
              <a:custGeom>
                <a:avLst/>
                <a:gdLst/>
                <a:ahLst/>
                <a:cxnLst/>
                <a:rect r="r" b="b" t="t" l="l"/>
                <a:pathLst>
                  <a:path h="812800" w="2639989">
                    <a:moveTo>
                      <a:pt x="39101" y="0"/>
                    </a:moveTo>
                    <a:lnTo>
                      <a:pt x="2600889" y="0"/>
                    </a:lnTo>
                    <a:cubicBezTo>
                      <a:pt x="2611259" y="0"/>
                      <a:pt x="2621204" y="4120"/>
                      <a:pt x="2628537" y="11452"/>
                    </a:cubicBezTo>
                    <a:cubicBezTo>
                      <a:pt x="2635870" y="18785"/>
                      <a:pt x="2639989" y="28731"/>
                      <a:pt x="2639989" y="39101"/>
                    </a:cubicBezTo>
                    <a:lnTo>
                      <a:pt x="2639989" y="773699"/>
                    </a:lnTo>
                    <a:cubicBezTo>
                      <a:pt x="2639989" y="784069"/>
                      <a:pt x="2635870" y="794015"/>
                      <a:pt x="2628537" y="801348"/>
                    </a:cubicBezTo>
                    <a:cubicBezTo>
                      <a:pt x="2621204" y="808680"/>
                      <a:pt x="2611259" y="812800"/>
                      <a:pt x="2600889" y="812800"/>
                    </a:cubicBezTo>
                    <a:lnTo>
                      <a:pt x="39101" y="812800"/>
                    </a:lnTo>
                    <a:cubicBezTo>
                      <a:pt x="28731" y="812800"/>
                      <a:pt x="18785" y="808680"/>
                      <a:pt x="11452" y="801348"/>
                    </a:cubicBezTo>
                    <a:cubicBezTo>
                      <a:pt x="4120" y="794015"/>
                      <a:pt x="0" y="784069"/>
                      <a:pt x="0" y="773699"/>
                    </a:cubicBezTo>
                    <a:lnTo>
                      <a:pt x="0" y="39101"/>
                    </a:lnTo>
                    <a:cubicBezTo>
                      <a:pt x="0" y="28731"/>
                      <a:pt x="4120" y="18785"/>
                      <a:pt x="11452" y="11452"/>
                    </a:cubicBezTo>
                    <a:cubicBezTo>
                      <a:pt x="18785" y="4120"/>
                      <a:pt x="28731" y="0"/>
                      <a:pt x="39101" y="0"/>
                    </a:cubicBezTo>
                    <a:close/>
                  </a:path>
                </a:pathLst>
              </a:custGeom>
              <a:solidFill>
                <a:srgbClr val="052B6B"/>
              </a:solidFill>
            </p:spPr>
          </p:sp>
          <p:sp>
            <p:nvSpPr>
              <p:cNvPr name="TextBox 41" id="41"/>
              <p:cNvSpPr txBox="true"/>
              <p:nvPr/>
            </p:nvSpPr>
            <p:spPr>
              <a:xfrm>
                <a:off x="0" y="-38100"/>
                <a:ext cx="2639989" cy="850900"/>
              </a:xfrm>
              <a:prstGeom prst="rect">
                <a:avLst/>
              </a:prstGeom>
            </p:spPr>
            <p:txBody>
              <a:bodyPr anchor="ctr" rtlCol="false" tIns="50800" lIns="50800" bIns="50800" rIns="50800"/>
              <a:lstStyle/>
              <a:p>
                <a:pPr algn="ctr">
                  <a:lnSpc>
                    <a:spcPts val="2659"/>
                  </a:lnSpc>
                </a:pPr>
              </a:p>
            </p:txBody>
          </p:sp>
        </p:grpSp>
        <p:sp>
          <p:nvSpPr>
            <p:cNvPr name="TextBox 42" id="42"/>
            <p:cNvSpPr txBox="true"/>
            <p:nvPr/>
          </p:nvSpPr>
          <p:spPr>
            <a:xfrm rot="0">
              <a:off x="1364778" y="637251"/>
              <a:ext cx="3228528" cy="721127"/>
            </a:xfrm>
            <a:prstGeom prst="rect">
              <a:avLst/>
            </a:prstGeom>
          </p:spPr>
          <p:txBody>
            <a:bodyPr anchor="t" rtlCol="false" tIns="0" lIns="0" bIns="0" rIns="0">
              <a:spAutoFit/>
            </a:bodyPr>
            <a:lstStyle/>
            <a:p>
              <a:pPr algn="ctr">
                <a:lnSpc>
                  <a:spcPts val="4655"/>
                </a:lnSpc>
                <a:spcBef>
                  <a:spcPct val="0"/>
                </a:spcBef>
              </a:pPr>
              <a:r>
                <a:rPr lang="en-US" b="true" sz="3325">
                  <a:solidFill>
                    <a:srgbClr val="FFFFFF"/>
                  </a:solidFill>
                  <a:latin typeface="Quicksand Bold"/>
                  <a:ea typeface="Quicksand Bold"/>
                  <a:cs typeface="Quicksand Bold"/>
                  <a:sym typeface="Quicksand Bold"/>
                </a:rPr>
                <a:t>Tools</a:t>
              </a:r>
            </a:p>
          </p:txBody>
        </p:sp>
      </p:grpSp>
      <p:sp>
        <p:nvSpPr>
          <p:cNvPr name="TextBox 43" id="43"/>
          <p:cNvSpPr txBox="true"/>
          <p:nvPr/>
        </p:nvSpPr>
        <p:spPr>
          <a:xfrm rot="0">
            <a:off x="7217469" y="5133975"/>
            <a:ext cx="3853062" cy="2295525"/>
          </a:xfrm>
          <a:prstGeom prst="rect">
            <a:avLst/>
          </a:prstGeom>
        </p:spPr>
        <p:txBody>
          <a:bodyPr anchor="t" rtlCol="false" tIns="0" lIns="0" bIns="0" rIns="0">
            <a:spAutoFit/>
          </a:bodyPr>
          <a:lstStyle/>
          <a:p>
            <a:pPr algn="l" marL="647700" indent="-323850" lvl="1">
              <a:lnSpc>
                <a:spcPts val="3600"/>
              </a:lnSpc>
              <a:buFont typeface="Arial"/>
              <a:buChar char="•"/>
            </a:pPr>
            <a:r>
              <a:rPr lang="en-US" b="true" sz="3000">
                <a:solidFill>
                  <a:srgbClr val="FFFFFF"/>
                </a:solidFill>
                <a:latin typeface="Quicksand Bold"/>
                <a:ea typeface="Quicksand Bold"/>
                <a:cs typeface="Quicksand Bold"/>
                <a:sym typeface="Quicksand Bold"/>
              </a:rPr>
              <a:t>Scikit Learn</a:t>
            </a:r>
          </a:p>
          <a:p>
            <a:pPr algn="l">
              <a:lnSpc>
                <a:spcPts val="3600"/>
              </a:lnSpc>
            </a:pPr>
          </a:p>
          <a:p>
            <a:pPr algn="l" marL="647700" indent="-323850" lvl="1">
              <a:lnSpc>
                <a:spcPts val="3600"/>
              </a:lnSpc>
              <a:buFont typeface="Arial"/>
              <a:buChar char="•"/>
            </a:pPr>
            <a:r>
              <a:rPr lang="en-US" b="true" sz="3000">
                <a:solidFill>
                  <a:srgbClr val="FFFFFF"/>
                </a:solidFill>
                <a:latin typeface="Quicksand Bold"/>
                <a:ea typeface="Quicksand Bold"/>
                <a:cs typeface="Quicksand Bold"/>
                <a:sym typeface="Quicksand Bold"/>
              </a:rPr>
              <a:t>Pytorch</a:t>
            </a:r>
          </a:p>
          <a:p>
            <a:pPr algn="l">
              <a:lnSpc>
                <a:spcPts val="3600"/>
              </a:lnSpc>
            </a:pPr>
          </a:p>
          <a:p>
            <a:pPr algn="l">
              <a:lnSpc>
                <a:spcPts val="3600"/>
              </a:lnSpc>
            </a:pPr>
          </a:p>
        </p:txBody>
      </p:sp>
      <p:sp>
        <p:nvSpPr>
          <p:cNvPr name="TextBox 44" id="44"/>
          <p:cNvSpPr txBox="true"/>
          <p:nvPr/>
        </p:nvSpPr>
        <p:spPr>
          <a:xfrm rot="0">
            <a:off x="12465343" y="4812321"/>
            <a:ext cx="3853062" cy="3762375"/>
          </a:xfrm>
          <a:prstGeom prst="rect">
            <a:avLst/>
          </a:prstGeom>
        </p:spPr>
        <p:txBody>
          <a:bodyPr anchor="t" rtlCol="false" tIns="0" lIns="0" bIns="0" rIns="0">
            <a:spAutoFit/>
          </a:bodyPr>
          <a:lstStyle/>
          <a:p>
            <a:pPr algn="l" marL="604521" indent="-302261" lvl="1">
              <a:lnSpc>
                <a:spcPts val="3360"/>
              </a:lnSpc>
              <a:buFont typeface="Arial"/>
              <a:buChar char="•"/>
            </a:pPr>
            <a:r>
              <a:rPr lang="en-US" b="true" sz="2800">
                <a:solidFill>
                  <a:srgbClr val="FFFFFF"/>
                </a:solidFill>
                <a:latin typeface="Quicksand Bold"/>
                <a:ea typeface="Quicksand Bold"/>
                <a:cs typeface="Quicksand Bold"/>
                <a:sym typeface="Quicksand Bold"/>
              </a:rPr>
              <a:t>Figma</a:t>
            </a:r>
          </a:p>
          <a:p>
            <a:pPr algn="l">
              <a:lnSpc>
                <a:spcPts val="3360"/>
              </a:lnSpc>
            </a:pPr>
          </a:p>
          <a:p>
            <a:pPr algn="l" marL="604521" indent="-302261" lvl="1">
              <a:lnSpc>
                <a:spcPts val="3360"/>
              </a:lnSpc>
              <a:buFont typeface="Arial"/>
              <a:buChar char="•"/>
            </a:pPr>
            <a:r>
              <a:rPr lang="en-US" b="true" sz="2800">
                <a:solidFill>
                  <a:srgbClr val="FFFFFF"/>
                </a:solidFill>
                <a:latin typeface="Quicksand Bold"/>
                <a:ea typeface="Quicksand Bold"/>
                <a:cs typeface="Quicksand Bold"/>
                <a:sym typeface="Quicksand Bold"/>
              </a:rPr>
              <a:t>VSCode</a:t>
            </a:r>
          </a:p>
          <a:p>
            <a:pPr algn="l">
              <a:lnSpc>
                <a:spcPts val="3360"/>
              </a:lnSpc>
            </a:pPr>
          </a:p>
          <a:p>
            <a:pPr algn="l" marL="604521" indent="-302261" lvl="1">
              <a:lnSpc>
                <a:spcPts val="3360"/>
              </a:lnSpc>
              <a:buFont typeface="Arial"/>
              <a:buChar char="•"/>
            </a:pPr>
            <a:r>
              <a:rPr lang="en-US" b="true" sz="2800">
                <a:solidFill>
                  <a:srgbClr val="FFFFFF"/>
                </a:solidFill>
                <a:latin typeface="Quicksand Bold"/>
                <a:ea typeface="Quicksand Bold"/>
                <a:cs typeface="Quicksand Bold"/>
                <a:sym typeface="Quicksand Bold"/>
              </a:rPr>
              <a:t>Codespaces</a:t>
            </a:r>
          </a:p>
          <a:p>
            <a:pPr algn="l">
              <a:lnSpc>
                <a:spcPts val="3360"/>
              </a:lnSpc>
            </a:pPr>
          </a:p>
          <a:p>
            <a:pPr algn="l" marL="604521" indent="-302261" lvl="1">
              <a:lnSpc>
                <a:spcPts val="3360"/>
              </a:lnSpc>
              <a:buFont typeface="Arial"/>
              <a:buChar char="•"/>
            </a:pPr>
            <a:r>
              <a:rPr lang="en-US" b="true" sz="2800">
                <a:solidFill>
                  <a:srgbClr val="FFFFFF"/>
                </a:solidFill>
                <a:latin typeface="Quicksand Bold"/>
                <a:ea typeface="Quicksand Bold"/>
                <a:cs typeface="Quicksand Bold"/>
                <a:sym typeface="Quicksand Bold"/>
              </a:rPr>
              <a:t>Github</a:t>
            </a:r>
          </a:p>
          <a:p>
            <a:pPr algn="l">
              <a:lnSpc>
                <a:spcPts val="3360"/>
              </a:lnSpc>
            </a:pPr>
          </a:p>
          <a:p>
            <a:pPr algn="l" marL="604521" indent="-302261" lvl="1">
              <a:lnSpc>
                <a:spcPts val="3360"/>
              </a:lnSpc>
              <a:buFont typeface="Arial"/>
              <a:buChar char="•"/>
            </a:pPr>
            <a:r>
              <a:rPr lang="en-US" b="true" sz="2800">
                <a:solidFill>
                  <a:srgbClr val="FFFFFF"/>
                </a:solidFill>
                <a:latin typeface="Quicksand Bold"/>
                <a:ea typeface="Quicksand Bold"/>
                <a:cs typeface="Quicksand Bold"/>
                <a:sym typeface="Quicksand Bold"/>
              </a:rPr>
              <a:t>Postman</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145DA0"/>
        </a:solidFill>
      </p:bgPr>
    </p:bg>
    <p:spTree>
      <p:nvGrpSpPr>
        <p:cNvPr id="1" name=""/>
        <p:cNvGrpSpPr/>
        <p:nvPr/>
      </p:nvGrpSpPr>
      <p:grpSpPr>
        <a:xfrm>
          <a:off x="0" y="0"/>
          <a:ext cx="0" cy="0"/>
          <a:chOff x="0" y="0"/>
          <a:chExt cx="0" cy="0"/>
        </a:xfrm>
      </p:grpSpPr>
      <p:grpSp>
        <p:nvGrpSpPr>
          <p:cNvPr name="Group 2" id="2"/>
          <p:cNvGrpSpPr/>
          <p:nvPr/>
        </p:nvGrpSpPr>
        <p:grpSpPr>
          <a:xfrm rot="0">
            <a:off x="-2497045" y="-593511"/>
            <a:ext cx="24952993" cy="12445305"/>
            <a:chOff x="0" y="0"/>
            <a:chExt cx="33270657" cy="16593740"/>
          </a:xfrm>
        </p:grpSpPr>
        <p:sp>
          <p:nvSpPr>
            <p:cNvPr name="Freeform 3" id="3"/>
            <p:cNvSpPr/>
            <p:nvPr/>
          </p:nvSpPr>
          <p:spPr>
            <a:xfrm flipH="false" flipV="false" rot="0">
              <a:off x="0" y="0"/>
              <a:ext cx="16635329" cy="16593740"/>
            </a:xfrm>
            <a:custGeom>
              <a:avLst/>
              <a:gdLst/>
              <a:ahLst/>
              <a:cxnLst/>
              <a:rect r="r" b="b" t="t" l="l"/>
              <a:pathLst>
                <a:path h="16593740" w="16635329">
                  <a:moveTo>
                    <a:pt x="0" y="0"/>
                  </a:moveTo>
                  <a:lnTo>
                    <a:pt x="16635329" y="0"/>
                  </a:lnTo>
                  <a:lnTo>
                    <a:pt x="16635329" y="16593740"/>
                  </a:lnTo>
                  <a:lnTo>
                    <a:pt x="0" y="16593740"/>
                  </a:lnTo>
                  <a:lnTo>
                    <a:pt x="0" y="0"/>
                  </a:lnTo>
                  <a:close/>
                </a:path>
              </a:pathLst>
            </a:custGeom>
            <a:blipFill>
              <a:blip r:embed="rId2">
                <a:alphaModFix amt="9999"/>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true" flipV="false" rot="0">
              <a:off x="16635329" y="0"/>
              <a:ext cx="16635329" cy="16593740"/>
            </a:xfrm>
            <a:custGeom>
              <a:avLst/>
              <a:gdLst/>
              <a:ahLst/>
              <a:cxnLst/>
              <a:rect r="r" b="b" t="t" l="l"/>
              <a:pathLst>
                <a:path h="16593740" w="16635329">
                  <a:moveTo>
                    <a:pt x="16635328" y="0"/>
                  </a:moveTo>
                  <a:lnTo>
                    <a:pt x="0" y="0"/>
                  </a:lnTo>
                  <a:lnTo>
                    <a:pt x="0" y="16593740"/>
                  </a:lnTo>
                  <a:lnTo>
                    <a:pt x="16635328" y="16593740"/>
                  </a:lnTo>
                  <a:lnTo>
                    <a:pt x="16635328" y="0"/>
                  </a:lnTo>
                  <a:close/>
                </a:path>
              </a:pathLst>
            </a:custGeom>
            <a:blipFill>
              <a:blip r:embed="rId2">
                <a:alphaModFix amt="9999"/>
                <a:extLst>
                  <a:ext uri="{96DAC541-7B7A-43D3-8B79-37D633B846F1}">
                    <asvg:svgBlip xmlns:asvg="http://schemas.microsoft.com/office/drawing/2016/SVG/main" r:embed="rId3"/>
                  </a:ext>
                </a:extLst>
              </a:blip>
              <a:stretch>
                <a:fillRect l="0" t="0" r="0" b="0"/>
              </a:stretch>
            </a:blipFill>
          </p:spPr>
        </p:sp>
      </p:grpSp>
      <p:grpSp>
        <p:nvGrpSpPr>
          <p:cNvPr name="Group 5" id="5"/>
          <p:cNvGrpSpPr/>
          <p:nvPr/>
        </p:nvGrpSpPr>
        <p:grpSpPr>
          <a:xfrm rot="0">
            <a:off x="1028700" y="1028700"/>
            <a:ext cx="16230600" cy="9200883"/>
            <a:chOff x="0" y="0"/>
            <a:chExt cx="21640800" cy="12267844"/>
          </a:xfrm>
        </p:grpSpPr>
        <p:sp>
          <p:nvSpPr>
            <p:cNvPr name="Freeform 6" id="6"/>
            <p:cNvSpPr/>
            <p:nvPr/>
          </p:nvSpPr>
          <p:spPr>
            <a:xfrm flipH="false" flipV="false" rot="0">
              <a:off x="0" y="10888243"/>
              <a:ext cx="21640800" cy="1379601"/>
            </a:xfrm>
            <a:custGeom>
              <a:avLst/>
              <a:gdLst/>
              <a:ahLst/>
              <a:cxnLst/>
              <a:rect r="r" b="b" t="t" l="l"/>
              <a:pathLst>
                <a:path h="1379601" w="21640800">
                  <a:moveTo>
                    <a:pt x="0" y="0"/>
                  </a:moveTo>
                  <a:lnTo>
                    <a:pt x="21640800" y="0"/>
                  </a:lnTo>
                  <a:lnTo>
                    <a:pt x="21640800" y="1379601"/>
                  </a:lnTo>
                  <a:lnTo>
                    <a:pt x="0" y="1379601"/>
                  </a:lnTo>
                  <a:lnTo>
                    <a:pt x="0" y="0"/>
                  </a:lnTo>
                  <a:close/>
                </a:path>
              </a:pathLst>
            </a:custGeom>
            <a:blipFill>
              <a:blip r:embed="rId4"/>
              <a:stretch>
                <a:fillRect l="0" t="0" r="0" b="0"/>
              </a:stretch>
            </a:blipFill>
          </p:spPr>
        </p:sp>
        <p:grpSp>
          <p:nvGrpSpPr>
            <p:cNvPr name="Group 7" id="7"/>
            <p:cNvGrpSpPr/>
            <p:nvPr/>
          </p:nvGrpSpPr>
          <p:grpSpPr>
            <a:xfrm rot="0">
              <a:off x="0" y="0"/>
              <a:ext cx="21640800" cy="10972800"/>
              <a:chOff x="0" y="0"/>
              <a:chExt cx="4274726" cy="2167467"/>
            </a:xfrm>
          </p:grpSpPr>
          <p:sp>
            <p:nvSpPr>
              <p:cNvPr name="Freeform 8" id="8"/>
              <p:cNvSpPr/>
              <p:nvPr/>
            </p:nvSpPr>
            <p:spPr>
              <a:xfrm flipH="false" flipV="false" rot="0">
                <a:off x="0" y="0"/>
                <a:ext cx="4274726" cy="2167467"/>
              </a:xfrm>
              <a:custGeom>
                <a:avLst/>
                <a:gdLst/>
                <a:ahLst/>
                <a:cxnLst/>
                <a:rect r="r" b="b" t="t" l="l"/>
                <a:pathLst>
                  <a:path h="2167467" w="4274726">
                    <a:moveTo>
                      <a:pt x="0" y="0"/>
                    </a:moveTo>
                    <a:lnTo>
                      <a:pt x="4274726" y="0"/>
                    </a:lnTo>
                    <a:lnTo>
                      <a:pt x="4274726" y="2167467"/>
                    </a:lnTo>
                    <a:lnTo>
                      <a:pt x="0" y="2167467"/>
                    </a:lnTo>
                    <a:close/>
                  </a:path>
                </a:pathLst>
              </a:custGeom>
              <a:solidFill>
                <a:srgbClr val="052B6B"/>
              </a:solidFill>
            </p:spPr>
          </p:sp>
          <p:sp>
            <p:nvSpPr>
              <p:cNvPr name="TextBox 9" id="9"/>
              <p:cNvSpPr txBox="true"/>
              <p:nvPr/>
            </p:nvSpPr>
            <p:spPr>
              <a:xfrm>
                <a:off x="0" y="-38100"/>
                <a:ext cx="4274726" cy="2205567"/>
              </a:xfrm>
              <a:prstGeom prst="rect">
                <a:avLst/>
              </a:prstGeom>
            </p:spPr>
            <p:txBody>
              <a:bodyPr anchor="ctr" rtlCol="false" tIns="50800" lIns="50800" bIns="50800" rIns="50800"/>
              <a:lstStyle/>
              <a:p>
                <a:pPr algn="ctr">
                  <a:lnSpc>
                    <a:spcPts val="2659"/>
                  </a:lnSpc>
                  <a:spcBef>
                    <a:spcPct val="0"/>
                  </a:spcBef>
                </a:pPr>
              </a:p>
            </p:txBody>
          </p:sp>
        </p:grpSp>
      </p:grpSp>
      <p:sp>
        <p:nvSpPr>
          <p:cNvPr name="Freeform 10" id="10"/>
          <p:cNvSpPr/>
          <p:nvPr/>
        </p:nvSpPr>
        <p:spPr>
          <a:xfrm flipH="false" flipV="false" rot="0">
            <a:off x="316067" y="8714896"/>
            <a:ext cx="1425267" cy="849815"/>
          </a:xfrm>
          <a:custGeom>
            <a:avLst/>
            <a:gdLst/>
            <a:ahLst/>
            <a:cxnLst/>
            <a:rect r="r" b="b" t="t" l="l"/>
            <a:pathLst>
              <a:path h="849815" w="1425267">
                <a:moveTo>
                  <a:pt x="0" y="0"/>
                </a:moveTo>
                <a:lnTo>
                  <a:pt x="1425266" y="0"/>
                </a:lnTo>
                <a:lnTo>
                  <a:pt x="1425266" y="849815"/>
                </a:lnTo>
                <a:lnTo>
                  <a:pt x="0" y="849815"/>
                </a:lnTo>
                <a:lnTo>
                  <a:pt x="0" y="0"/>
                </a:lnTo>
                <a:close/>
              </a:path>
            </a:pathLst>
          </a:custGeom>
          <a:blipFill>
            <a:blip r:embed="rId5"/>
            <a:stretch>
              <a:fillRect l="0" t="0" r="0" b="0"/>
            </a:stretch>
          </a:blipFill>
        </p:spPr>
      </p:sp>
      <p:grpSp>
        <p:nvGrpSpPr>
          <p:cNvPr name="Group 11" id="11"/>
          <p:cNvGrpSpPr/>
          <p:nvPr/>
        </p:nvGrpSpPr>
        <p:grpSpPr>
          <a:xfrm rot="0">
            <a:off x="10636210" y="2627099"/>
            <a:ext cx="5076797" cy="5076797"/>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C624"/>
            </a:solidFill>
          </p:spPr>
        </p:sp>
        <p:sp>
          <p:nvSpPr>
            <p:cNvPr name="TextBox 13" id="13"/>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4" id="14"/>
          <p:cNvSpPr/>
          <p:nvPr/>
        </p:nvSpPr>
        <p:spPr>
          <a:xfrm flipH="false" flipV="false" rot="0">
            <a:off x="11225095" y="3676174"/>
            <a:ext cx="4312236" cy="2934651"/>
          </a:xfrm>
          <a:custGeom>
            <a:avLst/>
            <a:gdLst/>
            <a:ahLst/>
            <a:cxnLst/>
            <a:rect r="r" b="b" t="t" l="l"/>
            <a:pathLst>
              <a:path h="2934651" w="4312236">
                <a:moveTo>
                  <a:pt x="0" y="0"/>
                </a:moveTo>
                <a:lnTo>
                  <a:pt x="4312236" y="0"/>
                </a:lnTo>
                <a:lnTo>
                  <a:pt x="4312236" y="2934652"/>
                </a:lnTo>
                <a:lnTo>
                  <a:pt x="0" y="2934652"/>
                </a:lnTo>
                <a:lnTo>
                  <a:pt x="0" y="0"/>
                </a:lnTo>
                <a:close/>
              </a:path>
            </a:pathLst>
          </a:custGeom>
          <a:blipFill>
            <a:blip r:embed="rId6"/>
            <a:stretch>
              <a:fillRect l="0" t="0" r="-32788" b="0"/>
            </a:stretch>
          </a:blipFill>
        </p:spPr>
      </p:sp>
      <p:sp>
        <p:nvSpPr>
          <p:cNvPr name="TextBox 15" id="15"/>
          <p:cNvSpPr txBox="true"/>
          <p:nvPr/>
        </p:nvSpPr>
        <p:spPr>
          <a:xfrm rot="0">
            <a:off x="1504228" y="1531724"/>
            <a:ext cx="8100221" cy="2352675"/>
          </a:xfrm>
          <a:prstGeom prst="rect">
            <a:avLst/>
          </a:prstGeom>
        </p:spPr>
        <p:txBody>
          <a:bodyPr anchor="t" rtlCol="false" tIns="0" lIns="0" bIns="0" rIns="0">
            <a:spAutoFit/>
          </a:bodyPr>
          <a:lstStyle/>
          <a:p>
            <a:pPr algn="ctr">
              <a:lnSpc>
                <a:spcPts val="9000"/>
              </a:lnSpc>
            </a:pPr>
            <a:r>
              <a:rPr lang="en-US" sz="9000" spc="413">
                <a:solidFill>
                  <a:srgbClr val="F4C624"/>
                </a:solidFill>
                <a:latin typeface="Anton"/>
                <a:ea typeface="Anton"/>
                <a:cs typeface="Anton"/>
                <a:sym typeface="Anton"/>
              </a:rPr>
              <a:t>ABOUT FRONTEND TECHNOLOGIES</a:t>
            </a:r>
          </a:p>
        </p:txBody>
      </p:sp>
      <p:sp>
        <p:nvSpPr>
          <p:cNvPr name="TextBox 16" id="16"/>
          <p:cNvSpPr txBox="true"/>
          <p:nvPr/>
        </p:nvSpPr>
        <p:spPr>
          <a:xfrm rot="0">
            <a:off x="1504228" y="4199385"/>
            <a:ext cx="8100221" cy="4200525"/>
          </a:xfrm>
          <a:prstGeom prst="rect">
            <a:avLst/>
          </a:prstGeom>
        </p:spPr>
        <p:txBody>
          <a:bodyPr anchor="t" rtlCol="false" tIns="0" lIns="0" bIns="0" rIns="0">
            <a:spAutoFit/>
          </a:bodyPr>
          <a:lstStyle/>
          <a:p>
            <a:pPr algn="ctr">
              <a:lnSpc>
                <a:spcPts val="4799"/>
              </a:lnSpc>
            </a:pPr>
            <a:r>
              <a:rPr lang="en-US" sz="3999" b="true">
                <a:solidFill>
                  <a:srgbClr val="FFFFFF"/>
                </a:solidFill>
                <a:latin typeface="Quicksand Bold"/>
                <a:ea typeface="Quicksand Bold"/>
                <a:cs typeface="Quicksand Bold"/>
                <a:sym typeface="Quicksand Bold"/>
              </a:rPr>
              <a:t>So here next js is used for building the website because next js is one of the best frontend frameworks and with integration with shadcn and tailwind css, building minimalistic website easier.</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145DA0"/>
        </a:solidFill>
      </p:bgPr>
    </p:bg>
    <p:spTree>
      <p:nvGrpSpPr>
        <p:cNvPr id="1" name=""/>
        <p:cNvGrpSpPr/>
        <p:nvPr/>
      </p:nvGrpSpPr>
      <p:grpSpPr>
        <a:xfrm>
          <a:off x="0" y="0"/>
          <a:ext cx="0" cy="0"/>
          <a:chOff x="0" y="0"/>
          <a:chExt cx="0" cy="0"/>
        </a:xfrm>
      </p:grpSpPr>
      <p:grpSp>
        <p:nvGrpSpPr>
          <p:cNvPr name="Group 2" id="2"/>
          <p:cNvGrpSpPr/>
          <p:nvPr/>
        </p:nvGrpSpPr>
        <p:grpSpPr>
          <a:xfrm rot="0">
            <a:off x="-2497045" y="-593511"/>
            <a:ext cx="24952993" cy="12445305"/>
            <a:chOff x="0" y="0"/>
            <a:chExt cx="33270657" cy="16593740"/>
          </a:xfrm>
        </p:grpSpPr>
        <p:sp>
          <p:nvSpPr>
            <p:cNvPr name="Freeform 3" id="3"/>
            <p:cNvSpPr/>
            <p:nvPr/>
          </p:nvSpPr>
          <p:spPr>
            <a:xfrm flipH="false" flipV="false" rot="0">
              <a:off x="0" y="0"/>
              <a:ext cx="16635329" cy="16593740"/>
            </a:xfrm>
            <a:custGeom>
              <a:avLst/>
              <a:gdLst/>
              <a:ahLst/>
              <a:cxnLst/>
              <a:rect r="r" b="b" t="t" l="l"/>
              <a:pathLst>
                <a:path h="16593740" w="16635329">
                  <a:moveTo>
                    <a:pt x="0" y="0"/>
                  </a:moveTo>
                  <a:lnTo>
                    <a:pt x="16635329" y="0"/>
                  </a:lnTo>
                  <a:lnTo>
                    <a:pt x="16635329" y="16593740"/>
                  </a:lnTo>
                  <a:lnTo>
                    <a:pt x="0" y="16593740"/>
                  </a:lnTo>
                  <a:lnTo>
                    <a:pt x="0" y="0"/>
                  </a:lnTo>
                  <a:close/>
                </a:path>
              </a:pathLst>
            </a:custGeom>
            <a:blipFill>
              <a:blip r:embed="rId2">
                <a:alphaModFix amt="9999"/>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true" flipV="false" rot="0">
              <a:off x="16635329" y="0"/>
              <a:ext cx="16635329" cy="16593740"/>
            </a:xfrm>
            <a:custGeom>
              <a:avLst/>
              <a:gdLst/>
              <a:ahLst/>
              <a:cxnLst/>
              <a:rect r="r" b="b" t="t" l="l"/>
              <a:pathLst>
                <a:path h="16593740" w="16635329">
                  <a:moveTo>
                    <a:pt x="16635328" y="0"/>
                  </a:moveTo>
                  <a:lnTo>
                    <a:pt x="0" y="0"/>
                  </a:lnTo>
                  <a:lnTo>
                    <a:pt x="0" y="16593740"/>
                  </a:lnTo>
                  <a:lnTo>
                    <a:pt x="16635328" y="16593740"/>
                  </a:lnTo>
                  <a:lnTo>
                    <a:pt x="16635328" y="0"/>
                  </a:lnTo>
                  <a:close/>
                </a:path>
              </a:pathLst>
            </a:custGeom>
            <a:blipFill>
              <a:blip r:embed="rId2">
                <a:alphaModFix amt="9999"/>
                <a:extLst>
                  <a:ext uri="{96DAC541-7B7A-43D3-8B79-37D633B846F1}">
                    <asvg:svgBlip xmlns:asvg="http://schemas.microsoft.com/office/drawing/2016/SVG/main" r:embed="rId3"/>
                  </a:ext>
                </a:extLst>
              </a:blip>
              <a:stretch>
                <a:fillRect l="0" t="0" r="0" b="0"/>
              </a:stretch>
            </a:blipFill>
          </p:spPr>
        </p:sp>
      </p:grpSp>
      <p:grpSp>
        <p:nvGrpSpPr>
          <p:cNvPr name="Group 5" id="5"/>
          <p:cNvGrpSpPr/>
          <p:nvPr/>
        </p:nvGrpSpPr>
        <p:grpSpPr>
          <a:xfrm rot="0">
            <a:off x="1028700" y="1028700"/>
            <a:ext cx="16230600" cy="9200883"/>
            <a:chOff x="0" y="0"/>
            <a:chExt cx="21640800" cy="12267844"/>
          </a:xfrm>
        </p:grpSpPr>
        <p:sp>
          <p:nvSpPr>
            <p:cNvPr name="Freeform 6" id="6"/>
            <p:cNvSpPr/>
            <p:nvPr/>
          </p:nvSpPr>
          <p:spPr>
            <a:xfrm flipH="false" flipV="false" rot="0">
              <a:off x="0" y="10888243"/>
              <a:ext cx="21640800" cy="1379601"/>
            </a:xfrm>
            <a:custGeom>
              <a:avLst/>
              <a:gdLst/>
              <a:ahLst/>
              <a:cxnLst/>
              <a:rect r="r" b="b" t="t" l="l"/>
              <a:pathLst>
                <a:path h="1379601" w="21640800">
                  <a:moveTo>
                    <a:pt x="0" y="0"/>
                  </a:moveTo>
                  <a:lnTo>
                    <a:pt x="21640800" y="0"/>
                  </a:lnTo>
                  <a:lnTo>
                    <a:pt x="21640800" y="1379601"/>
                  </a:lnTo>
                  <a:lnTo>
                    <a:pt x="0" y="1379601"/>
                  </a:lnTo>
                  <a:lnTo>
                    <a:pt x="0" y="0"/>
                  </a:lnTo>
                  <a:close/>
                </a:path>
              </a:pathLst>
            </a:custGeom>
            <a:blipFill>
              <a:blip r:embed="rId4"/>
              <a:stretch>
                <a:fillRect l="0" t="0" r="0" b="0"/>
              </a:stretch>
            </a:blipFill>
          </p:spPr>
        </p:sp>
        <p:grpSp>
          <p:nvGrpSpPr>
            <p:cNvPr name="Group 7" id="7"/>
            <p:cNvGrpSpPr/>
            <p:nvPr/>
          </p:nvGrpSpPr>
          <p:grpSpPr>
            <a:xfrm rot="0">
              <a:off x="0" y="0"/>
              <a:ext cx="21640800" cy="10972800"/>
              <a:chOff x="0" y="0"/>
              <a:chExt cx="4274726" cy="2167467"/>
            </a:xfrm>
          </p:grpSpPr>
          <p:sp>
            <p:nvSpPr>
              <p:cNvPr name="Freeform 8" id="8"/>
              <p:cNvSpPr/>
              <p:nvPr/>
            </p:nvSpPr>
            <p:spPr>
              <a:xfrm flipH="false" flipV="false" rot="0">
                <a:off x="0" y="0"/>
                <a:ext cx="4274726" cy="2167467"/>
              </a:xfrm>
              <a:custGeom>
                <a:avLst/>
                <a:gdLst/>
                <a:ahLst/>
                <a:cxnLst/>
                <a:rect r="r" b="b" t="t" l="l"/>
                <a:pathLst>
                  <a:path h="2167467" w="4274726">
                    <a:moveTo>
                      <a:pt x="0" y="0"/>
                    </a:moveTo>
                    <a:lnTo>
                      <a:pt x="4274726" y="0"/>
                    </a:lnTo>
                    <a:lnTo>
                      <a:pt x="4274726" y="2167467"/>
                    </a:lnTo>
                    <a:lnTo>
                      <a:pt x="0" y="2167467"/>
                    </a:lnTo>
                    <a:close/>
                  </a:path>
                </a:pathLst>
              </a:custGeom>
              <a:solidFill>
                <a:srgbClr val="052B6B"/>
              </a:solidFill>
            </p:spPr>
          </p:sp>
          <p:sp>
            <p:nvSpPr>
              <p:cNvPr name="TextBox 9" id="9"/>
              <p:cNvSpPr txBox="true"/>
              <p:nvPr/>
            </p:nvSpPr>
            <p:spPr>
              <a:xfrm>
                <a:off x="0" y="-38100"/>
                <a:ext cx="4274726" cy="2205567"/>
              </a:xfrm>
              <a:prstGeom prst="rect">
                <a:avLst/>
              </a:prstGeom>
            </p:spPr>
            <p:txBody>
              <a:bodyPr anchor="ctr" rtlCol="false" tIns="50800" lIns="50800" bIns="50800" rIns="50800"/>
              <a:lstStyle/>
              <a:p>
                <a:pPr algn="ctr">
                  <a:lnSpc>
                    <a:spcPts val="2659"/>
                  </a:lnSpc>
                  <a:spcBef>
                    <a:spcPct val="0"/>
                  </a:spcBef>
                </a:pPr>
              </a:p>
            </p:txBody>
          </p:sp>
        </p:grpSp>
      </p:grpSp>
      <p:sp>
        <p:nvSpPr>
          <p:cNvPr name="Freeform 10" id="10"/>
          <p:cNvSpPr/>
          <p:nvPr/>
        </p:nvSpPr>
        <p:spPr>
          <a:xfrm flipH="false" flipV="false" rot="0">
            <a:off x="316067" y="8714896"/>
            <a:ext cx="1425267" cy="849815"/>
          </a:xfrm>
          <a:custGeom>
            <a:avLst/>
            <a:gdLst/>
            <a:ahLst/>
            <a:cxnLst/>
            <a:rect r="r" b="b" t="t" l="l"/>
            <a:pathLst>
              <a:path h="849815" w="1425267">
                <a:moveTo>
                  <a:pt x="0" y="0"/>
                </a:moveTo>
                <a:lnTo>
                  <a:pt x="1425266" y="0"/>
                </a:lnTo>
                <a:lnTo>
                  <a:pt x="1425266" y="849815"/>
                </a:lnTo>
                <a:lnTo>
                  <a:pt x="0" y="849815"/>
                </a:lnTo>
                <a:lnTo>
                  <a:pt x="0" y="0"/>
                </a:lnTo>
                <a:close/>
              </a:path>
            </a:pathLst>
          </a:custGeom>
          <a:blipFill>
            <a:blip r:embed="rId5"/>
            <a:stretch>
              <a:fillRect l="0" t="0" r="0" b="0"/>
            </a:stretch>
          </a:blipFill>
        </p:spPr>
      </p:sp>
      <p:grpSp>
        <p:nvGrpSpPr>
          <p:cNvPr name="Group 11" id="11"/>
          <p:cNvGrpSpPr/>
          <p:nvPr/>
        </p:nvGrpSpPr>
        <p:grpSpPr>
          <a:xfrm rot="0">
            <a:off x="10636210" y="2627099"/>
            <a:ext cx="5076797" cy="5076797"/>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C624"/>
            </a:solidFill>
          </p:spPr>
        </p:sp>
        <p:sp>
          <p:nvSpPr>
            <p:cNvPr name="TextBox 13" id="13"/>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4" id="14"/>
          <p:cNvSpPr/>
          <p:nvPr/>
        </p:nvSpPr>
        <p:spPr>
          <a:xfrm flipH="false" flipV="false" rot="0">
            <a:off x="11418504" y="3462608"/>
            <a:ext cx="3512210" cy="3405779"/>
          </a:xfrm>
          <a:custGeom>
            <a:avLst/>
            <a:gdLst/>
            <a:ahLst/>
            <a:cxnLst/>
            <a:rect r="r" b="b" t="t" l="l"/>
            <a:pathLst>
              <a:path h="3405779" w="3512210">
                <a:moveTo>
                  <a:pt x="0" y="0"/>
                </a:moveTo>
                <a:lnTo>
                  <a:pt x="3512209" y="0"/>
                </a:lnTo>
                <a:lnTo>
                  <a:pt x="3512209" y="3405779"/>
                </a:lnTo>
                <a:lnTo>
                  <a:pt x="0" y="3405779"/>
                </a:lnTo>
                <a:lnTo>
                  <a:pt x="0" y="0"/>
                </a:lnTo>
                <a:close/>
              </a:path>
            </a:pathLst>
          </a:custGeom>
          <a:blipFill>
            <a:blip r:embed="rId6"/>
            <a:stretch>
              <a:fillRect l="0" t="0" r="0" b="0"/>
            </a:stretch>
          </a:blipFill>
        </p:spPr>
      </p:sp>
      <p:sp>
        <p:nvSpPr>
          <p:cNvPr name="TextBox 15" id="15"/>
          <p:cNvSpPr txBox="true"/>
          <p:nvPr/>
        </p:nvSpPr>
        <p:spPr>
          <a:xfrm rot="0">
            <a:off x="1504228" y="1531724"/>
            <a:ext cx="8100221" cy="2352675"/>
          </a:xfrm>
          <a:prstGeom prst="rect">
            <a:avLst/>
          </a:prstGeom>
        </p:spPr>
        <p:txBody>
          <a:bodyPr anchor="t" rtlCol="false" tIns="0" lIns="0" bIns="0" rIns="0">
            <a:spAutoFit/>
          </a:bodyPr>
          <a:lstStyle/>
          <a:p>
            <a:pPr algn="ctr">
              <a:lnSpc>
                <a:spcPts val="9000"/>
              </a:lnSpc>
            </a:pPr>
            <a:r>
              <a:rPr lang="en-US" sz="9000" spc="413">
                <a:solidFill>
                  <a:srgbClr val="F4C624"/>
                </a:solidFill>
                <a:latin typeface="Anton"/>
                <a:ea typeface="Anton"/>
                <a:cs typeface="Anton"/>
                <a:sym typeface="Anton"/>
              </a:rPr>
              <a:t>ABOUT BACKEND TECHNOLOGIES</a:t>
            </a:r>
          </a:p>
        </p:txBody>
      </p:sp>
      <p:sp>
        <p:nvSpPr>
          <p:cNvPr name="TextBox 16" id="16"/>
          <p:cNvSpPr txBox="true"/>
          <p:nvPr/>
        </p:nvSpPr>
        <p:spPr>
          <a:xfrm rot="0">
            <a:off x="1504228" y="4199385"/>
            <a:ext cx="8100221" cy="5400675"/>
          </a:xfrm>
          <a:prstGeom prst="rect">
            <a:avLst/>
          </a:prstGeom>
        </p:spPr>
        <p:txBody>
          <a:bodyPr anchor="t" rtlCol="false" tIns="0" lIns="0" bIns="0" rIns="0">
            <a:spAutoFit/>
          </a:bodyPr>
          <a:lstStyle/>
          <a:p>
            <a:pPr algn="ctr">
              <a:lnSpc>
                <a:spcPts val="4799"/>
              </a:lnSpc>
            </a:pPr>
            <a:r>
              <a:rPr lang="en-US" sz="3999" b="true">
                <a:solidFill>
                  <a:srgbClr val="FFFFFF"/>
                </a:solidFill>
                <a:latin typeface="Quicksand Bold"/>
                <a:ea typeface="Quicksand Bold"/>
                <a:cs typeface="Quicksand Bold"/>
                <a:sym typeface="Quicksand Bold"/>
              </a:rPr>
              <a:t>So flask, one the best lightweight backend library and it can be used for production as well but for minimal tasks and open weather API, which is most important part of this application because it gives the live data about the weather.</a:t>
            </a:r>
          </a:p>
          <a:p>
            <a:pPr algn="ctr">
              <a:lnSpc>
                <a:spcPts val="4799"/>
              </a:lnSpc>
            </a:pPr>
          </a:p>
        </p:txBody>
      </p:sp>
    </p:spTree>
  </p:cSld>
  <p:clrMapOvr>
    <a:masterClrMapping/>
  </p:clrMapOvr>
  <p:transition spd="fast">
    <p:circle/>
  </p:transition>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145DA0"/>
        </a:solidFill>
      </p:bgPr>
    </p:bg>
    <p:spTree>
      <p:nvGrpSpPr>
        <p:cNvPr id="1" name=""/>
        <p:cNvGrpSpPr/>
        <p:nvPr/>
      </p:nvGrpSpPr>
      <p:grpSpPr>
        <a:xfrm>
          <a:off x="0" y="0"/>
          <a:ext cx="0" cy="0"/>
          <a:chOff x="0" y="0"/>
          <a:chExt cx="0" cy="0"/>
        </a:xfrm>
      </p:grpSpPr>
      <p:grpSp>
        <p:nvGrpSpPr>
          <p:cNvPr name="Group 2" id="2"/>
          <p:cNvGrpSpPr/>
          <p:nvPr/>
        </p:nvGrpSpPr>
        <p:grpSpPr>
          <a:xfrm rot="0">
            <a:off x="-2497045" y="-593511"/>
            <a:ext cx="24952993" cy="12445305"/>
            <a:chOff x="0" y="0"/>
            <a:chExt cx="33270657" cy="16593740"/>
          </a:xfrm>
        </p:grpSpPr>
        <p:sp>
          <p:nvSpPr>
            <p:cNvPr name="Freeform 3" id="3"/>
            <p:cNvSpPr/>
            <p:nvPr/>
          </p:nvSpPr>
          <p:spPr>
            <a:xfrm flipH="false" flipV="false" rot="0">
              <a:off x="0" y="0"/>
              <a:ext cx="16635329" cy="16593740"/>
            </a:xfrm>
            <a:custGeom>
              <a:avLst/>
              <a:gdLst/>
              <a:ahLst/>
              <a:cxnLst/>
              <a:rect r="r" b="b" t="t" l="l"/>
              <a:pathLst>
                <a:path h="16593740" w="16635329">
                  <a:moveTo>
                    <a:pt x="0" y="0"/>
                  </a:moveTo>
                  <a:lnTo>
                    <a:pt x="16635329" y="0"/>
                  </a:lnTo>
                  <a:lnTo>
                    <a:pt x="16635329" y="16593740"/>
                  </a:lnTo>
                  <a:lnTo>
                    <a:pt x="0" y="16593740"/>
                  </a:lnTo>
                  <a:lnTo>
                    <a:pt x="0" y="0"/>
                  </a:lnTo>
                  <a:close/>
                </a:path>
              </a:pathLst>
            </a:custGeom>
            <a:blipFill>
              <a:blip r:embed="rId2">
                <a:alphaModFix amt="9999"/>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true" flipV="false" rot="0">
              <a:off x="16635329" y="0"/>
              <a:ext cx="16635329" cy="16593740"/>
            </a:xfrm>
            <a:custGeom>
              <a:avLst/>
              <a:gdLst/>
              <a:ahLst/>
              <a:cxnLst/>
              <a:rect r="r" b="b" t="t" l="l"/>
              <a:pathLst>
                <a:path h="16593740" w="16635329">
                  <a:moveTo>
                    <a:pt x="16635328" y="0"/>
                  </a:moveTo>
                  <a:lnTo>
                    <a:pt x="0" y="0"/>
                  </a:lnTo>
                  <a:lnTo>
                    <a:pt x="0" y="16593740"/>
                  </a:lnTo>
                  <a:lnTo>
                    <a:pt x="16635328" y="16593740"/>
                  </a:lnTo>
                  <a:lnTo>
                    <a:pt x="16635328" y="0"/>
                  </a:lnTo>
                  <a:close/>
                </a:path>
              </a:pathLst>
            </a:custGeom>
            <a:blipFill>
              <a:blip r:embed="rId2">
                <a:alphaModFix amt="9999"/>
                <a:extLst>
                  <a:ext uri="{96DAC541-7B7A-43D3-8B79-37D633B846F1}">
                    <asvg:svgBlip xmlns:asvg="http://schemas.microsoft.com/office/drawing/2016/SVG/main" r:embed="rId3"/>
                  </a:ext>
                </a:extLst>
              </a:blip>
              <a:stretch>
                <a:fillRect l="0" t="0" r="0" b="0"/>
              </a:stretch>
            </a:blipFill>
          </p:spPr>
        </p:sp>
      </p:grpSp>
      <p:grpSp>
        <p:nvGrpSpPr>
          <p:cNvPr name="Group 5" id="5"/>
          <p:cNvGrpSpPr/>
          <p:nvPr/>
        </p:nvGrpSpPr>
        <p:grpSpPr>
          <a:xfrm rot="0">
            <a:off x="1028700" y="1028700"/>
            <a:ext cx="16230600" cy="9200883"/>
            <a:chOff x="0" y="0"/>
            <a:chExt cx="21640800" cy="12267844"/>
          </a:xfrm>
        </p:grpSpPr>
        <p:sp>
          <p:nvSpPr>
            <p:cNvPr name="Freeform 6" id="6"/>
            <p:cNvSpPr/>
            <p:nvPr/>
          </p:nvSpPr>
          <p:spPr>
            <a:xfrm flipH="false" flipV="false" rot="0">
              <a:off x="0" y="10888243"/>
              <a:ext cx="21640800" cy="1379601"/>
            </a:xfrm>
            <a:custGeom>
              <a:avLst/>
              <a:gdLst/>
              <a:ahLst/>
              <a:cxnLst/>
              <a:rect r="r" b="b" t="t" l="l"/>
              <a:pathLst>
                <a:path h="1379601" w="21640800">
                  <a:moveTo>
                    <a:pt x="0" y="0"/>
                  </a:moveTo>
                  <a:lnTo>
                    <a:pt x="21640800" y="0"/>
                  </a:lnTo>
                  <a:lnTo>
                    <a:pt x="21640800" y="1379601"/>
                  </a:lnTo>
                  <a:lnTo>
                    <a:pt x="0" y="1379601"/>
                  </a:lnTo>
                  <a:lnTo>
                    <a:pt x="0" y="0"/>
                  </a:lnTo>
                  <a:close/>
                </a:path>
              </a:pathLst>
            </a:custGeom>
            <a:blipFill>
              <a:blip r:embed="rId4"/>
              <a:stretch>
                <a:fillRect l="0" t="0" r="0" b="0"/>
              </a:stretch>
            </a:blipFill>
          </p:spPr>
        </p:sp>
        <p:grpSp>
          <p:nvGrpSpPr>
            <p:cNvPr name="Group 7" id="7"/>
            <p:cNvGrpSpPr/>
            <p:nvPr/>
          </p:nvGrpSpPr>
          <p:grpSpPr>
            <a:xfrm rot="0">
              <a:off x="0" y="0"/>
              <a:ext cx="21640800" cy="10972800"/>
              <a:chOff x="0" y="0"/>
              <a:chExt cx="4274726" cy="2167467"/>
            </a:xfrm>
          </p:grpSpPr>
          <p:sp>
            <p:nvSpPr>
              <p:cNvPr name="Freeform 8" id="8"/>
              <p:cNvSpPr/>
              <p:nvPr/>
            </p:nvSpPr>
            <p:spPr>
              <a:xfrm flipH="false" flipV="false" rot="0">
                <a:off x="0" y="0"/>
                <a:ext cx="4274726" cy="2167467"/>
              </a:xfrm>
              <a:custGeom>
                <a:avLst/>
                <a:gdLst/>
                <a:ahLst/>
                <a:cxnLst/>
                <a:rect r="r" b="b" t="t" l="l"/>
                <a:pathLst>
                  <a:path h="2167467" w="4274726">
                    <a:moveTo>
                      <a:pt x="0" y="0"/>
                    </a:moveTo>
                    <a:lnTo>
                      <a:pt x="4274726" y="0"/>
                    </a:lnTo>
                    <a:lnTo>
                      <a:pt x="4274726" y="2167467"/>
                    </a:lnTo>
                    <a:lnTo>
                      <a:pt x="0" y="2167467"/>
                    </a:lnTo>
                    <a:close/>
                  </a:path>
                </a:pathLst>
              </a:custGeom>
              <a:solidFill>
                <a:srgbClr val="052B6B"/>
              </a:solidFill>
            </p:spPr>
          </p:sp>
          <p:sp>
            <p:nvSpPr>
              <p:cNvPr name="TextBox 9" id="9"/>
              <p:cNvSpPr txBox="true"/>
              <p:nvPr/>
            </p:nvSpPr>
            <p:spPr>
              <a:xfrm>
                <a:off x="0" y="-38100"/>
                <a:ext cx="4274726" cy="2205567"/>
              </a:xfrm>
              <a:prstGeom prst="rect">
                <a:avLst/>
              </a:prstGeom>
            </p:spPr>
            <p:txBody>
              <a:bodyPr anchor="ctr" rtlCol="false" tIns="50800" lIns="50800" bIns="50800" rIns="50800"/>
              <a:lstStyle/>
              <a:p>
                <a:pPr algn="ctr">
                  <a:lnSpc>
                    <a:spcPts val="2659"/>
                  </a:lnSpc>
                  <a:spcBef>
                    <a:spcPct val="0"/>
                  </a:spcBef>
                </a:pPr>
              </a:p>
            </p:txBody>
          </p:sp>
        </p:grpSp>
      </p:grpSp>
      <p:sp>
        <p:nvSpPr>
          <p:cNvPr name="Freeform 10" id="10"/>
          <p:cNvSpPr/>
          <p:nvPr/>
        </p:nvSpPr>
        <p:spPr>
          <a:xfrm flipH="false" flipV="false" rot="0">
            <a:off x="316067" y="8714896"/>
            <a:ext cx="1425267" cy="849815"/>
          </a:xfrm>
          <a:custGeom>
            <a:avLst/>
            <a:gdLst/>
            <a:ahLst/>
            <a:cxnLst/>
            <a:rect r="r" b="b" t="t" l="l"/>
            <a:pathLst>
              <a:path h="849815" w="1425267">
                <a:moveTo>
                  <a:pt x="0" y="0"/>
                </a:moveTo>
                <a:lnTo>
                  <a:pt x="1425266" y="0"/>
                </a:lnTo>
                <a:lnTo>
                  <a:pt x="1425266" y="849815"/>
                </a:lnTo>
                <a:lnTo>
                  <a:pt x="0" y="849815"/>
                </a:lnTo>
                <a:lnTo>
                  <a:pt x="0" y="0"/>
                </a:lnTo>
                <a:close/>
              </a:path>
            </a:pathLst>
          </a:custGeom>
          <a:blipFill>
            <a:blip r:embed="rId5"/>
            <a:stretch>
              <a:fillRect l="0" t="0" r="0" b="0"/>
            </a:stretch>
          </a:blipFill>
        </p:spPr>
      </p:sp>
      <p:grpSp>
        <p:nvGrpSpPr>
          <p:cNvPr name="Group 11" id="11"/>
          <p:cNvGrpSpPr/>
          <p:nvPr/>
        </p:nvGrpSpPr>
        <p:grpSpPr>
          <a:xfrm rot="0">
            <a:off x="10636210" y="2627099"/>
            <a:ext cx="5076797" cy="5076797"/>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C624"/>
            </a:solidFill>
          </p:spPr>
        </p:sp>
        <p:sp>
          <p:nvSpPr>
            <p:cNvPr name="TextBox 13" id="13"/>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4" id="14"/>
          <p:cNvSpPr/>
          <p:nvPr/>
        </p:nvSpPr>
        <p:spPr>
          <a:xfrm flipH="false" flipV="false" rot="0">
            <a:off x="10425789" y="2234742"/>
            <a:ext cx="5497639" cy="5469154"/>
          </a:xfrm>
          <a:custGeom>
            <a:avLst/>
            <a:gdLst/>
            <a:ahLst/>
            <a:cxnLst/>
            <a:rect r="r" b="b" t="t" l="l"/>
            <a:pathLst>
              <a:path h="5469154" w="5497639">
                <a:moveTo>
                  <a:pt x="0" y="0"/>
                </a:moveTo>
                <a:lnTo>
                  <a:pt x="5497639" y="0"/>
                </a:lnTo>
                <a:lnTo>
                  <a:pt x="5497639" y="5469154"/>
                </a:lnTo>
                <a:lnTo>
                  <a:pt x="0" y="5469154"/>
                </a:lnTo>
                <a:lnTo>
                  <a:pt x="0" y="0"/>
                </a:lnTo>
                <a:close/>
              </a:path>
            </a:pathLst>
          </a:custGeom>
          <a:blipFill>
            <a:blip r:embed="rId6"/>
            <a:stretch>
              <a:fillRect l="0" t="0" r="0" b="0"/>
            </a:stretch>
          </a:blipFill>
        </p:spPr>
      </p:sp>
      <p:sp>
        <p:nvSpPr>
          <p:cNvPr name="TextBox 15" id="15"/>
          <p:cNvSpPr txBox="true"/>
          <p:nvPr/>
        </p:nvSpPr>
        <p:spPr>
          <a:xfrm rot="0">
            <a:off x="1504228" y="1531724"/>
            <a:ext cx="8100221" cy="2352675"/>
          </a:xfrm>
          <a:prstGeom prst="rect">
            <a:avLst/>
          </a:prstGeom>
        </p:spPr>
        <p:txBody>
          <a:bodyPr anchor="t" rtlCol="false" tIns="0" lIns="0" bIns="0" rIns="0">
            <a:spAutoFit/>
          </a:bodyPr>
          <a:lstStyle/>
          <a:p>
            <a:pPr algn="ctr">
              <a:lnSpc>
                <a:spcPts val="9000"/>
              </a:lnSpc>
            </a:pPr>
            <a:r>
              <a:rPr lang="en-US" sz="9000" spc="413">
                <a:solidFill>
                  <a:srgbClr val="F4C624"/>
                </a:solidFill>
                <a:latin typeface="Anton"/>
                <a:ea typeface="Anton"/>
                <a:cs typeface="Anton"/>
                <a:sym typeface="Anton"/>
              </a:rPr>
              <a:t>ABOUT DATABASE TECHNOLOGIES</a:t>
            </a:r>
          </a:p>
        </p:txBody>
      </p:sp>
      <p:sp>
        <p:nvSpPr>
          <p:cNvPr name="TextBox 16" id="16"/>
          <p:cNvSpPr txBox="true"/>
          <p:nvPr/>
        </p:nvSpPr>
        <p:spPr>
          <a:xfrm rot="0">
            <a:off x="1504228" y="3893924"/>
            <a:ext cx="8100221" cy="5133975"/>
          </a:xfrm>
          <a:prstGeom prst="rect">
            <a:avLst/>
          </a:prstGeom>
        </p:spPr>
        <p:txBody>
          <a:bodyPr anchor="t" rtlCol="false" tIns="0" lIns="0" bIns="0" rIns="0">
            <a:spAutoFit/>
          </a:bodyPr>
          <a:lstStyle/>
          <a:p>
            <a:pPr algn="ctr">
              <a:lnSpc>
                <a:spcPts val="4560"/>
              </a:lnSpc>
            </a:pPr>
            <a:r>
              <a:rPr lang="en-US" sz="3800" b="true">
                <a:solidFill>
                  <a:srgbClr val="FFFFFF"/>
                </a:solidFill>
                <a:latin typeface="Quicksand Bold"/>
                <a:ea typeface="Quicksand Bold"/>
                <a:cs typeface="Quicksand Bold"/>
                <a:sym typeface="Quicksand Bold"/>
              </a:rPr>
              <a:t>MongoDB is one the best NoSQL database and as the application data can also be unstructured, this would be best option to choose it. This also have fast retrieval ( read operations) compared to SQL databases, so this is better choice for this application.</a:t>
            </a:r>
          </a:p>
        </p:txBody>
      </p:sp>
    </p:spTree>
  </p:cSld>
  <p:clrMapOvr>
    <a:masterClrMapping/>
  </p:clrMapOvr>
  <p:transition spd="fast">
    <p:circle/>
  </p:transition>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145DA0"/>
        </a:solidFill>
      </p:bgPr>
    </p:bg>
    <p:spTree>
      <p:nvGrpSpPr>
        <p:cNvPr id="1" name=""/>
        <p:cNvGrpSpPr/>
        <p:nvPr/>
      </p:nvGrpSpPr>
      <p:grpSpPr>
        <a:xfrm>
          <a:off x="0" y="0"/>
          <a:ext cx="0" cy="0"/>
          <a:chOff x="0" y="0"/>
          <a:chExt cx="0" cy="0"/>
        </a:xfrm>
      </p:grpSpPr>
      <p:grpSp>
        <p:nvGrpSpPr>
          <p:cNvPr name="Group 2" id="2"/>
          <p:cNvGrpSpPr/>
          <p:nvPr/>
        </p:nvGrpSpPr>
        <p:grpSpPr>
          <a:xfrm rot="0">
            <a:off x="-2497045" y="-593511"/>
            <a:ext cx="24952993" cy="12445305"/>
            <a:chOff x="0" y="0"/>
            <a:chExt cx="33270657" cy="16593740"/>
          </a:xfrm>
        </p:grpSpPr>
        <p:sp>
          <p:nvSpPr>
            <p:cNvPr name="Freeform 3" id="3"/>
            <p:cNvSpPr/>
            <p:nvPr/>
          </p:nvSpPr>
          <p:spPr>
            <a:xfrm flipH="false" flipV="false" rot="0">
              <a:off x="0" y="0"/>
              <a:ext cx="16635329" cy="16593740"/>
            </a:xfrm>
            <a:custGeom>
              <a:avLst/>
              <a:gdLst/>
              <a:ahLst/>
              <a:cxnLst/>
              <a:rect r="r" b="b" t="t" l="l"/>
              <a:pathLst>
                <a:path h="16593740" w="16635329">
                  <a:moveTo>
                    <a:pt x="0" y="0"/>
                  </a:moveTo>
                  <a:lnTo>
                    <a:pt x="16635329" y="0"/>
                  </a:lnTo>
                  <a:lnTo>
                    <a:pt x="16635329" y="16593740"/>
                  </a:lnTo>
                  <a:lnTo>
                    <a:pt x="0" y="16593740"/>
                  </a:lnTo>
                  <a:lnTo>
                    <a:pt x="0" y="0"/>
                  </a:lnTo>
                  <a:close/>
                </a:path>
              </a:pathLst>
            </a:custGeom>
            <a:blipFill>
              <a:blip r:embed="rId2">
                <a:alphaModFix amt="9999"/>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true" flipV="false" rot="0">
              <a:off x="16635329" y="0"/>
              <a:ext cx="16635329" cy="16593740"/>
            </a:xfrm>
            <a:custGeom>
              <a:avLst/>
              <a:gdLst/>
              <a:ahLst/>
              <a:cxnLst/>
              <a:rect r="r" b="b" t="t" l="l"/>
              <a:pathLst>
                <a:path h="16593740" w="16635329">
                  <a:moveTo>
                    <a:pt x="16635328" y="0"/>
                  </a:moveTo>
                  <a:lnTo>
                    <a:pt x="0" y="0"/>
                  </a:lnTo>
                  <a:lnTo>
                    <a:pt x="0" y="16593740"/>
                  </a:lnTo>
                  <a:lnTo>
                    <a:pt x="16635328" y="16593740"/>
                  </a:lnTo>
                  <a:lnTo>
                    <a:pt x="16635328" y="0"/>
                  </a:lnTo>
                  <a:close/>
                </a:path>
              </a:pathLst>
            </a:custGeom>
            <a:blipFill>
              <a:blip r:embed="rId2">
                <a:alphaModFix amt="9999"/>
                <a:extLst>
                  <a:ext uri="{96DAC541-7B7A-43D3-8B79-37D633B846F1}">
                    <asvg:svgBlip xmlns:asvg="http://schemas.microsoft.com/office/drawing/2016/SVG/main" r:embed="rId3"/>
                  </a:ext>
                </a:extLst>
              </a:blip>
              <a:stretch>
                <a:fillRect l="0" t="0" r="0" b="0"/>
              </a:stretch>
            </a:blipFill>
          </p:spPr>
        </p:sp>
      </p:grpSp>
      <p:grpSp>
        <p:nvGrpSpPr>
          <p:cNvPr name="Group 5" id="5"/>
          <p:cNvGrpSpPr/>
          <p:nvPr/>
        </p:nvGrpSpPr>
        <p:grpSpPr>
          <a:xfrm rot="0">
            <a:off x="1028700" y="1028700"/>
            <a:ext cx="16230600" cy="9200883"/>
            <a:chOff x="0" y="0"/>
            <a:chExt cx="21640800" cy="12267844"/>
          </a:xfrm>
        </p:grpSpPr>
        <p:sp>
          <p:nvSpPr>
            <p:cNvPr name="Freeform 6" id="6"/>
            <p:cNvSpPr/>
            <p:nvPr/>
          </p:nvSpPr>
          <p:spPr>
            <a:xfrm flipH="false" flipV="false" rot="0">
              <a:off x="0" y="10888243"/>
              <a:ext cx="21640800" cy="1379601"/>
            </a:xfrm>
            <a:custGeom>
              <a:avLst/>
              <a:gdLst/>
              <a:ahLst/>
              <a:cxnLst/>
              <a:rect r="r" b="b" t="t" l="l"/>
              <a:pathLst>
                <a:path h="1379601" w="21640800">
                  <a:moveTo>
                    <a:pt x="0" y="0"/>
                  </a:moveTo>
                  <a:lnTo>
                    <a:pt x="21640800" y="0"/>
                  </a:lnTo>
                  <a:lnTo>
                    <a:pt x="21640800" y="1379601"/>
                  </a:lnTo>
                  <a:lnTo>
                    <a:pt x="0" y="1379601"/>
                  </a:lnTo>
                  <a:lnTo>
                    <a:pt x="0" y="0"/>
                  </a:lnTo>
                  <a:close/>
                </a:path>
              </a:pathLst>
            </a:custGeom>
            <a:blipFill>
              <a:blip r:embed="rId4"/>
              <a:stretch>
                <a:fillRect l="0" t="0" r="0" b="0"/>
              </a:stretch>
            </a:blipFill>
          </p:spPr>
        </p:sp>
        <p:grpSp>
          <p:nvGrpSpPr>
            <p:cNvPr name="Group 7" id="7"/>
            <p:cNvGrpSpPr/>
            <p:nvPr/>
          </p:nvGrpSpPr>
          <p:grpSpPr>
            <a:xfrm rot="0">
              <a:off x="0" y="0"/>
              <a:ext cx="21640800" cy="10972800"/>
              <a:chOff x="0" y="0"/>
              <a:chExt cx="4274726" cy="2167467"/>
            </a:xfrm>
          </p:grpSpPr>
          <p:sp>
            <p:nvSpPr>
              <p:cNvPr name="Freeform 8" id="8"/>
              <p:cNvSpPr/>
              <p:nvPr/>
            </p:nvSpPr>
            <p:spPr>
              <a:xfrm flipH="false" flipV="false" rot="0">
                <a:off x="0" y="0"/>
                <a:ext cx="4274726" cy="2167467"/>
              </a:xfrm>
              <a:custGeom>
                <a:avLst/>
                <a:gdLst/>
                <a:ahLst/>
                <a:cxnLst/>
                <a:rect r="r" b="b" t="t" l="l"/>
                <a:pathLst>
                  <a:path h="2167467" w="4274726">
                    <a:moveTo>
                      <a:pt x="0" y="0"/>
                    </a:moveTo>
                    <a:lnTo>
                      <a:pt x="4274726" y="0"/>
                    </a:lnTo>
                    <a:lnTo>
                      <a:pt x="4274726" y="2167467"/>
                    </a:lnTo>
                    <a:lnTo>
                      <a:pt x="0" y="2167467"/>
                    </a:lnTo>
                    <a:close/>
                  </a:path>
                </a:pathLst>
              </a:custGeom>
              <a:solidFill>
                <a:srgbClr val="052B6B"/>
              </a:solidFill>
            </p:spPr>
          </p:sp>
          <p:sp>
            <p:nvSpPr>
              <p:cNvPr name="TextBox 9" id="9"/>
              <p:cNvSpPr txBox="true"/>
              <p:nvPr/>
            </p:nvSpPr>
            <p:spPr>
              <a:xfrm>
                <a:off x="0" y="-38100"/>
                <a:ext cx="4274726" cy="2205567"/>
              </a:xfrm>
              <a:prstGeom prst="rect">
                <a:avLst/>
              </a:prstGeom>
            </p:spPr>
            <p:txBody>
              <a:bodyPr anchor="ctr" rtlCol="false" tIns="50800" lIns="50800" bIns="50800" rIns="50800"/>
              <a:lstStyle/>
              <a:p>
                <a:pPr algn="ctr">
                  <a:lnSpc>
                    <a:spcPts val="2659"/>
                  </a:lnSpc>
                  <a:spcBef>
                    <a:spcPct val="0"/>
                  </a:spcBef>
                </a:pPr>
              </a:p>
            </p:txBody>
          </p:sp>
        </p:grpSp>
      </p:grpSp>
      <p:sp>
        <p:nvSpPr>
          <p:cNvPr name="Freeform 10" id="10"/>
          <p:cNvSpPr/>
          <p:nvPr/>
        </p:nvSpPr>
        <p:spPr>
          <a:xfrm flipH="false" flipV="false" rot="0">
            <a:off x="316067" y="8714896"/>
            <a:ext cx="1425267" cy="849815"/>
          </a:xfrm>
          <a:custGeom>
            <a:avLst/>
            <a:gdLst/>
            <a:ahLst/>
            <a:cxnLst/>
            <a:rect r="r" b="b" t="t" l="l"/>
            <a:pathLst>
              <a:path h="849815" w="1425267">
                <a:moveTo>
                  <a:pt x="0" y="0"/>
                </a:moveTo>
                <a:lnTo>
                  <a:pt x="1425266" y="0"/>
                </a:lnTo>
                <a:lnTo>
                  <a:pt x="1425266" y="849815"/>
                </a:lnTo>
                <a:lnTo>
                  <a:pt x="0" y="849815"/>
                </a:lnTo>
                <a:lnTo>
                  <a:pt x="0" y="0"/>
                </a:lnTo>
                <a:close/>
              </a:path>
            </a:pathLst>
          </a:custGeom>
          <a:blipFill>
            <a:blip r:embed="rId5"/>
            <a:stretch>
              <a:fillRect l="0" t="0" r="0" b="0"/>
            </a:stretch>
          </a:blipFill>
        </p:spPr>
      </p:sp>
      <p:grpSp>
        <p:nvGrpSpPr>
          <p:cNvPr name="Group 11" id="11"/>
          <p:cNvGrpSpPr/>
          <p:nvPr/>
        </p:nvGrpSpPr>
        <p:grpSpPr>
          <a:xfrm rot="0">
            <a:off x="10636210" y="2627099"/>
            <a:ext cx="5076797" cy="5076797"/>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C624"/>
            </a:solidFill>
          </p:spPr>
        </p:sp>
        <p:sp>
          <p:nvSpPr>
            <p:cNvPr name="TextBox 13" id="13"/>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4" id="14"/>
          <p:cNvSpPr/>
          <p:nvPr/>
        </p:nvSpPr>
        <p:spPr>
          <a:xfrm flipH="false" flipV="false" rot="0">
            <a:off x="11446071" y="3723431"/>
            <a:ext cx="3457075" cy="2884133"/>
          </a:xfrm>
          <a:custGeom>
            <a:avLst/>
            <a:gdLst/>
            <a:ahLst/>
            <a:cxnLst/>
            <a:rect r="r" b="b" t="t" l="l"/>
            <a:pathLst>
              <a:path h="2884133" w="3457075">
                <a:moveTo>
                  <a:pt x="0" y="0"/>
                </a:moveTo>
                <a:lnTo>
                  <a:pt x="3457075" y="0"/>
                </a:lnTo>
                <a:lnTo>
                  <a:pt x="3457075" y="2884133"/>
                </a:lnTo>
                <a:lnTo>
                  <a:pt x="0" y="2884133"/>
                </a:lnTo>
                <a:lnTo>
                  <a:pt x="0" y="0"/>
                </a:lnTo>
                <a:close/>
              </a:path>
            </a:pathLst>
          </a:custGeom>
          <a:blipFill>
            <a:blip r:embed="rId6"/>
            <a:stretch>
              <a:fillRect l="0" t="0" r="0" b="0"/>
            </a:stretch>
          </a:blipFill>
        </p:spPr>
      </p:sp>
      <p:sp>
        <p:nvSpPr>
          <p:cNvPr name="TextBox 15" id="15"/>
          <p:cNvSpPr txBox="true"/>
          <p:nvPr/>
        </p:nvSpPr>
        <p:spPr>
          <a:xfrm rot="0">
            <a:off x="1504228" y="1531724"/>
            <a:ext cx="8100221" cy="3495675"/>
          </a:xfrm>
          <a:prstGeom prst="rect">
            <a:avLst/>
          </a:prstGeom>
        </p:spPr>
        <p:txBody>
          <a:bodyPr anchor="t" rtlCol="false" tIns="0" lIns="0" bIns="0" rIns="0">
            <a:spAutoFit/>
          </a:bodyPr>
          <a:lstStyle/>
          <a:p>
            <a:pPr algn="ctr">
              <a:lnSpc>
                <a:spcPts val="9000"/>
              </a:lnSpc>
            </a:pPr>
            <a:r>
              <a:rPr lang="en-US" sz="9000" spc="413">
                <a:solidFill>
                  <a:srgbClr val="F4C624"/>
                </a:solidFill>
                <a:latin typeface="Anton"/>
                <a:ea typeface="Anton"/>
                <a:cs typeface="Anton"/>
                <a:sym typeface="Anton"/>
              </a:rPr>
              <a:t>ABOUT DEPLOYMENT TECHNOLOGIES</a:t>
            </a:r>
          </a:p>
        </p:txBody>
      </p:sp>
      <p:sp>
        <p:nvSpPr>
          <p:cNvPr name="TextBox 16" id="16"/>
          <p:cNvSpPr txBox="true"/>
          <p:nvPr/>
        </p:nvSpPr>
        <p:spPr>
          <a:xfrm rot="0">
            <a:off x="1504228" y="5036924"/>
            <a:ext cx="8100221" cy="3790950"/>
          </a:xfrm>
          <a:prstGeom prst="rect">
            <a:avLst/>
          </a:prstGeom>
        </p:spPr>
        <p:txBody>
          <a:bodyPr anchor="t" rtlCol="false" tIns="0" lIns="0" bIns="0" rIns="0">
            <a:spAutoFit/>
          </a:bodyPr>
          <a:lstStyle/>
          <a:p>
            <a:pPr algn="ctr">
              <a:lnSpc>
                <a:spcPts val="4320"/>
              </a:lnSpc>
            </a:pPr>
            <a:r>
              <a:rPr lang="en-US" sz="3600" b="true">
                <a:solidFill>
                  <a:srgbClr val="FFFFFF"/>
                </a:solidFill>
                <a:latin typeface="Quicksand Bold"/>
                <a:ea typeface="Quicksand Bold"/>
                <a:cs typeface="Quicksand Bold"/>
                <a:sym typeface="Quicksand Bold"/>
              </a:rPr>
              <a:t>Here, first vercel is used for deploying the frontend part of the application and aws is used for deploying backend and machine learning as well because NextJS works seamless in vercel, as vercel are the one who developed Next js.</a:t>
            </a:r>
          </a:p>
        </p:txBody>
      </p:sp>
    </p:spTree>
  </p:cSld>
  <p:clrMapOvr>
    <a:masterClrMapping/>
  </p:clrMapOvr>
  <p:transition spd="fast">
    <p:circle/>
  </p:transition>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145DA0"/>
        </a:solidFill>
      </p:bgPr>
    </p:bg>
    <p:spTree>
      <p:nvGrpSpPr>
        <p:cNvPr id="1" name=""/>
        <p:cNvGrpSpPr/>
        <p:nvPr/>
      </p:nvGrpSpPr>
      <p:grpSpPr>
        <a:xfrm>
          <a:off x="0" y="0"/>
          <a:ext cx="0" cy="0"/>
          <a:chOff x="0" y="0"/>
          <a:chExt cx="0" cy="0"/>
        </a:xfrm>
      </p:grpSpPr>
      <p:grpSp>
        <p:nvGrpSpPr>
          <p:cNvPr name="Group 2" id="2"/>
          <p:cNvGrpSpPr/>
          <p:nvPr/>
        </p:nvGrpSpPr>
        <p:grpSpPr>
          <a:xfrm rot="0">
            <a:off x="-2497045" y="-593511"/>
            <a:ext cx="24952993" cy="12445305"/>
            <a:chOff x="0" y="0"/>
            <a:chExt cx="33270657" cy="16593740"/>
          </a:xfrm>
        </p:grpSpPr>
        <p:sp>
          <p:nvSpPr>
            <p:cNvPr name="Freeform 3" id="3"/>
            <p:cNvSpPr/>
            <p:nvPr/>
          </p:nvSpPr>
          <p:spPr>
            <a:xfrm flipH="false" flipV="false" rot="0">
              <a:off x="0" y="0"/>
              <a:ext cx="16635329" cy="16593740"/>
            </a:xfrm>
            <a:custGeom>
              <a:avLst/>
              <a:gdLst/>
              <a:ahLst/>
              <a:cxnLst/>
              <a:rect r="r" b="b" t="t" l="l"/>
              <a:pathLst>
                <a:path h="16593740" w="16635329">
                  <a:moveTo>
                    <a:pt x="0" y="0"/>
                  </a:moveTo>
                  <a:lnTo>
                    <a:pt x="16635329" y="0"/>
                  </a:lnTo>
                  <a:lnTo>
                    <a:pt x="16635329" y="16593740"/>
                  </a:lnTo>
                  <a:lnTo>
                    <a:pt x="0" y="16593740"/>
                  </a:lnTo>
                  <a:lnTo>
                    <a:pt x="0" y="0"/>
                  </a:lnTo>
                  <a:close/>
                </a:path>
              </a:pathLst>
            </a:custGeom>
            <a:blipFill>
              <a:blip r:embed="rId2">
                <a:alphaModFix amt="9999"/>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true" flipV="false" rot="0">
              <a:off x="16635329" y="0"/>
              <a:ext cx="16635329" cy="16593740"/>
            </a:xfrm>
            <a:custGeom>
              <a:avLst/>
              <a:gdLst/>
              <a:ahLst/>
              <a:cxnLst/>
              <a:rect r="r" b="b" t="t" l="l"/>
              <a:pathLst>
                <a:path h="16593740" w="16635329">
                  <a:moveTo>
                    <a:pt x="16635328" y="0"/>
                  </a:moveTo>
                  <a:lnTo>
                    <a:pt x="0" y="0"/>
                  </a:lnTo>
                  <a:lnTo>
                    <a:pt x="0" y="16593740"/>
                  </a:lnTo>
                  <a:lnTo>
                    <a:pt x="16635328" y="16593740"/>
                  </a:lnTo>
                  <a:lnTo>
                    <a:pt x="16635328" y="0"/>
                  </a:lnTo>
                  <a:close/>
                </a:path>
              </a:pathLst>
            </a:custGeom>
            <a:blipFill>
              <a:blip r:embed="rId2">
                <a:alphaModFix amt="9999"/>
                <a:extLst>
                  <a:ext uri="{96DAC541-7B7A-43D3-8B79-37D633B846F1}">
                    <asvg:svgBlip xmlns:asvg="http://schemas.microsoft.com/office/drawing/2016/SVG/main" r:embed="rId3"/>
                  </a:ext>
                </a:extLst>
              </a:blip>
              <a:stretch>
                <a:fillRect l="0" t="0" r="0" b="0"/>
              </a:stretch>
            </a:blipFill>
          </p:spPr>
        </p:sp>
      </p:grpSp>
      <p:grpSp>
        <p:nvGrpSpPr>
          <p:cNvPr name="Group 5" id="5"/>
          <p:cNvGrpSpPr/>
          <p:nvPr/>
        </p:nvGrpSpPr>
        <p:grpSpPr>
          <a:xfrm rot="0">
            <a:off x="1028700" y="1028700"/>
            <a:ext cx="16230600" cy="9200883"/>
            <a:chOff x="0" y="0"/>
            <a:chExt cx="21640800" cy="12267844"/>
          </a:xfrm>
        </p:grpSpPr>
        <p:sp>
          <p:nvSpPr>
            <p:cNvPr name="Freeform 6" id="6"/>
            <p:cNvSpPr/>
            <p:nvPr/>
          </p:nvSpPr>
          <p:spPr>
            <a:xfrm flipH="false" flipV="false" rot="0">
              <a:off x="0" y="10888243"/>
              <a:ext cx="21640800" cy="1379601"/>
            </a:xfrm>
            <a:custGeom>
              <a:avLst/>
              <a:gdLst/>
              <a:ahLst/>
              <a:cxnLst/>
              <a:rect r="r" b="b" t="t" l="l"/>
              <a:pathLst>
                <a:path h="1379601" w="21640800">
                  <a:moveTo>
                    <a:pt x="0" y="0"/>
                  </a:moveTo>
                  <a:lnTo>
                    <a:pt x="21640800" y="0"/>
                  </a:lnTo>
                  <a:lnTo>
                    <a:pt x="21640800" y="1379601"/>
                  </a:lnTo>
                  <a:lnTo>
                    <a:pt x="0" y="1379601"/>
                  </a:lnTo>
                  <a:lnTo>
                    <a:pt x="0" y="0"/>
                  </a:lnTo>
                  <a:close/>
                </a:path>
              </a:pathLst>
            </a:custGeom>
            <a:blipFill>
              <a:blip r:embed="rId4"/>
              <a:stretch>
                <a:fillRect l="0" t="0" r="0" b="0"/>
              </a:stretch>
            </a:blipFill>
          </p:spPr>
        </p:sp>
        <p:grpSp>
          <p:nvGrpSpPr>
            <p:cNvPr name="Group 7" id="7"/>
            <p:cNvGrpSpPr/>
            <p:nvPr/>
          </p:nvGrpSpPr>
          <p:grpSpPr>
            <a:xfrm rot="0">
              <a:off x="0" y="0"/>
              <a:ext cx="21640800" cy="10972800"/>
              <a:chOff x="0" y="0"/>
              <a:chExt cx="4274726" cy="2167467"/>
            </a:xfrm>
          </p:grpSpPr>
          <p:sp>
            <p:nvSpPr>
              <p:cNvPr name="Freeform 8" id="8"/>
              <p:cNvSpPr/>
              <p:nvPr/>
            </p:nvSpPr>
            <p:spPr>
              <a:xfrm flipH="false" flipV="false" rot="0">
                <a:off x="0" y="0"/>
                <a:ext cx="4274726" cy="2167467"/>
              </a:xfrm>
              <a:custGeom>
                <a:avLst/>
                <a:gdLst/>
                <a:ahLst/>
                <a:cxnLst/>
                <a:rect r="r" b="b" t="t" l="l"/>
                <a:pathLst>
                  <a:path h="2167467" w="4274726">
                    <a:moveTo>
                      <a:pt x="0" y="0"/>
                    </a:moveTo>
                    <a:lnTo>
                      <a:pt x="4274726" y="0"/>
                    </a:lnTo>
                    <a:lnTo>
                      <a:pt x="4274726" y="2167467"/>
                    </a:lnTo>
                    <a:lnTo>
                      <a:pt x="0" y="2167467"/>
                    </a:lnTo>
                    <a:close/>
                  </a:path>
                </a:pathLst>
              </a:custGeom>
              <a:solidFill>
                <a:srgbClr val="052B6B"/>
              </a:solidFill>
            </p:spPr>
          </p:sp>
          <p:sp>
            <p:nvSpPr>
              <p:cNvPr name="TextBox 9" id="9"/>
              <p:cNvSpPr txBox="true"/>
              <p:nvPr/>
            </p:nvSpPr>
            <p:spPr>
              <a:xfrm>
                <a:off x="0" y="-38100"/>
                <a:ext cx="4274726" cy="2205567"/>
              </a:xfrm>
              <a:prstGeom prst="rect">
                <a:avLst/>
              </a:prstGeom>
            </p:spPr>
            <p:txBody>
              <a:bodyPr anchor="ctr" rtlCol="false" tIns="50800" lIns="50800" bIns="50800" rIns="50800"/>
              <a:lstStyle/>
              <a:p>
                <a:pPr algn="ctr">
                  <a:lnSpc>
                    <a:spcPts val="2659"/>
                  </a:lnSpc>
                  <a:spcBef>
                    <a:spcPct val="0"/>
                  </a:spcBef>
                </a:pPr>
              </a:p>
            </p:txBody>
          </p:sp>
        </p:grpSp>
      </p:grpSp>
      <p:sp>
        <p:nvSpPr>
          <p:cNvPr name="Freeform 10" id="10"/>
          <p:cNvSpPr/>
          <p:nvPr/>
        </p:nvSpPr>
        <p:spPr>
          <a:xfrm flipH="false" flipV="false" rot="0">
            <a:off x="316067" y="8714896"/>
            <a:ext cx="1425267" cy="849815"/>
          </a:xfrm>
          <a:custGeom>
            <a:avLst/>
            <a:gdLst/>
            <a:ahLst/>
            <a:cxnLst/>
            <a:rect r="r" b="b" t="t" l="l"/>
            <a:pathLst>
              <a:path h="849815" w="1425267">
                <a:moveTo>
                  <a:pt x="0" y="0"/>
                </a:moveTo>
                <a:lnTo>
                  <a:pt x="1425266" y="0"/>
                </a:lnTo>
                <a:lnTo>
                  <a:pt x="1425266" y="849815"/>
                </a:lnTo>
                <a:lnTo>
                  <a:pt x="0" y="849815"/>
                </a:lnTo>
                <a:lnTo>
                  <a:pt x="0" y="0"/>
                </a:lnTo>
                <a:close/>
              </a:path>
            </a:pathLst>
          </a:custGeom>
          <a:blipFill>
            <a:blip r:embed="rId5"/>
            <a:stretch>
              <a:fillRect l="0" t="0" r="0" b="0"/>
            </a:stretch>
          </a:blipFill>
        </p:spPr>
      </p:sp>
      <p:grpSp>
        <p:nvGrpSpPr>
          <p:cNvPr name="Group 11" id="11"/>
          <p:cNvGrpSpPr/>
          <p:nvPr/>
        </p:nvGrpSpPr>
        <p:grpSpPr>
          <a:xfrm rot="0">
            <a:off x="10636210" y="2627099"/>
            <a:ext cx="5076797" cy="5076797"/>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C624"/>
            </a:solidFill>
          </p:spPr>
        </p:sp>
        <p:sp>
          <p:nvSpPr>
            <p:cNvPr name="TextBox 13" id="13"/>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4" id="14"/>
          <p:cNvSpPr/>
          <p:nvPr/>
        </p:nvSpPr>
        <p:spPr>
          <a:xfrm flipH="false" flipV="false" rot="0">
            <a:off x="11324924" y="3728042"/>
            <a:ext cx="4277177" cy="3121475"/>
          </a:xfrm>
          <a:custGeom>
            <a:avLst/>
            <a:gdLst/>
            <a:ahLst/>
            <a:cxnLst/>
            <a:rect r="r" b="b" t="t" l="l"/>
            <a:pathLst>
              <a:path h="3121475" w="4277177">
                <a:moveTo>
                  <a:pt x="0" y="0"/>
                </a:moveTo>
                <a:lnTo>
                  <a:pt x="4277177" y="0"/>
                </a:lnTo>
                <a:lnTo>
                  <a:pt x="4277177" y="3121475"/>
                </a:lnTo>
                <a:lnTo>
                  <a:pt x="0" y="3121475"/>
                </a:lnTo>
                <a:lnTo>
                  <a:pt x="0" y="0"/>
                </a:lnTo>
                <a:close/>
              </a:path>
            </a:pathLst>
          </a:custGeom>
          <a:blipFill>
            <a:blip r:embed="rId6"/>
            <a:stretch>
              <a:fillRect l="0" t="0" r="0" b="0"/>
            </a:stretch>
          </a:blipFill>
        </p:spPr>
      </p:sp>
      <p:sp>
        <p:nvSpPr>
          <p:cNvPr name="TextBox 15" id="15"/>
          <p:cNvSpPr txBox="true"/>
          <p:nvPr/>
        </p:nvSpPr>
        <p:spPr>
          <a:xfrm rot="0">
            <a:off x="1504228" y="1531724"/>
            <a:ext cx="8100221" cy="3495675"/>
          </a:xfrm>
          <a:prstGeom prst="rect">
            <a:avLst/>
          </a:prstGeom>
        </p:spPr>
        <p:txBody>
          <a:bodyPr anchor="t" rtlCol="false" tIns="0" lIns="0" bIns="0" rIns="0">
            <a:spAutoFit/>
          </a:bodyPr>
          <a:lstStyle/>
          <a:p>
            <a:pPr algn="ctr">
              <a:lnSpc>
                <a:spcPts val="9000"/>
              </a:lnSpc>
            </a:pPr>
            <a:r>
              <a:rPr lang="en-US" sz="9000" spc="413">
                <a:solidFill>
                  <a:srgbClr val="F4C624"/>
                </a:solidFill>
                <a:latin typeface="Anton"/>
                <a:ea typeface="Anton"/>
                <a:cs typeface="Anton"/>
                <a:sym typeface="Anton"/>
              </a:rPr>
              <a:t>ABOUT MACHINE LEARNING TECHNOLOGIES</a:t>
            </a:r>
          </a:p>
        </p:txBody>
      </p:sp>
      <p:sp>
        <p:nvSpPr>
          <p:cNvPr name="TextBox 16" id="16"/>
          <p:cNvSpPr txBox="true"/>
          <p:nvPr/>
        </p:nvSpPr>
        <p:spPr>
          <a:xfrm rot="0">
            <a:off x="1504228" y="5017874"/>
            <a:ext cx="8100221" cy="3276600"/>
          </a:xfrm>
          <a:prstGeom prst="rect">
            <a:avLst/>
          </a:prstGeom>
        </p:spPr>
        <p:txBody>
          <a:bodyPr anchor="t" rtlCol="false" tIns="0" lIns="0" bIns="0" rIns="0">
            <a:spAutoFit/>
          </a:bodyPr>
          <a:lstStyle/>
          <a:p>
            <a:pPr algn="ctr">
              <a:lnSpc>
                <a:spcPts val="3720"/>
              </a:lnSpc>
            </a:pPr>
            <a:r>
              <a:rPr lang="en-US" sz="3100" b="true">
                <a:solidFill>
                  <a:srgbClr val="FFFFFF"/>
                </a:solidFill>
                <a:latin typeface="Quicksand Bold"/>
                <a:ea typeface="Quicksand Bold"/>
                <a:cs typeface="Quicksand Bold"/>
                <a:sym typeface="Quicksand Bold"/>
              </a:rPr>
              <a:t>So here scikit learning is primarily used for building the basic version of the machine learning algorithms and in later on stages, Pytorch is used for build even more accurate version of the machine learning which understands the weather even more better and predicts it well.</a:t>
            </a:r>
          </a:p>
        </p:txBody>
      </p:sp>
    </p:spTree>
  </p:cSld>
  <p:clrMapOvr>
    <a:masterClrMapping/>
  </p:clrMapOvr>
  <p:transition spd="fast">
    <p:circle/>
  </p:transition>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145DA0"/>
        </a:solidFill>
      </p:bgPr>
    </p:bg>
    <p:spTree>
      <p:nvGrpSpPr>
        <p:cNvPr id="1" name=""/>
        <p:cNvGrpSpPr/>
        <p:nvPr/>
      </p:nvGrpSpPr>
      <p:grpSpPr>
        <a:xfrm>
          <a:off x="0" y="0"/>
          <a:ext cx="0" cy="0"/>
          <a:chOff x="0" y="0"/>
          <a:chExt cx="0" cy="0"/>
        </a:xfrm>
      </p:grpSpPr>
      <p:grpSp>
        <p:nvGrpSpPr>
          <p:cNvPr name="Group 2" id="2"/>
          <p:cNvGrpSpPr/>
          <p:nvPr/>
        </p:nvGrpSpPr>
        <p:grpSpPr>
          <a:xfrm rot="0">
            <a:off x="-2497045" y="-593511"/>
            <a:ext cx="24952993" cy="12445305"/>
            <a:chOff x="0" y="0"/>
            <a:chExt cx="33270657" cy="16593740"/>
          </a:xfrm>
        </p:grpSpPr>
        <p:sp>
          <p:nvSpPr>
            <p:cNvPr name="Freeform 3" id="3"/>
            <p:cNvSpPr/>
            <p:nvPr/>
          </p:nvSpPr>
          <p:spPr>
            <a:xfrm flipH="false" flipV="false" rot="0">
              <a:off x="0" y="0"/>
              <a:ext cx="16635329" cy="16593740"/>
            </a:xfrm>
            <a:custGeom>
              <a:avLst/>
              <a:gdLst/>
              <a:ahLst/>
              <a:cxnLst/>
              <a:rect r="r" b="b" t="t" l="l"/>
              <a:pathLst>
                <a:path h="16593740" w="16635329">
                  <a:moveTo>
                    <a:pt x="0" y="0"/>
                  </a:moveTo>
                  <a:lnTo>
                    <a:pt x="16635329" y="0"/>
                  </a:lnTo>
                  <a:lnTo>
                    <a:pt x="16635329" y="16593740"/>
                  </a:lnTo>
                  <a:lnTo>
                    <a:pt x="0" y="16593740"/>
                  </a:lnTo>
                  <a:lnTo>
                    <a:pt x="0" y="0"/>
                  </a:lnTo>
                  <a:close/>
                </a:path>
              </a:pathLst>
            </a:custGeom>
            <a:blipFill>
              <a:blip r:embed="rId2">
                <a:alphaModFix amt="9999"/>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true" flipV="false" rot="0">
              <a:off x="16635329" y="0"/>
              <a:ext cx="16635329" cy="16593740"/>
            </a:xfrm>
            <a:custGeom>
              <a:avLst/>
              <a:gdLst/>
              <a:ahLst/>
              <a:cxnLst/>
              <a:rect r="r" b="b" t="t" l="l"/>
              <a:pathLst>
                <a:path h="16593740" w="16635329">
                  <a:moveTo>
                    <a:pt x="16635328" y="0"/>
                  </a:moveTo>
                  <a:lnTo>
                    <a:pt x="0" y="0"/>
                  </a:lnTo>
                  <a:lnTo>
                    <a:pt x="0" y="16593740"/>
                  </a:lnTo>
                  <a:lnTo>
                    <a:pt x="16635328" y="16593740"/>
                  </a:lnTo>
                  <a:lnTo>
                    <a:pt x="16635328" y="0"/>
                  </a:lnTo>
                  <a:close/>
                </a:path>
              </a:pathLst>
            </a:custGeom>
            <a:blipFill>
              <a:blip r:embed="rId2">
                <a:alphaModFix amt="9999"/>
                <a:extLst>
                  <a:ext uri="{96DAC541-7B7A-43D3-8B79-37D633B846F1}">
                    <asvg:svgBlip xmlns:asvg="http://schemas.microsoft.com/office/drawing/2016/SVG/main" r:embed="rId3"/>
                  </a:ext>
                </a:extLst>
              </a:blip>
              <a:stretch>
                <a:fillRect l="0" t="0" r="0" b="0"/>
              </a:stretch>
            </a:blipFill>
          </p:spPr>
        </p:sp>
      </p:grpSp>
      <p:grpSp>
        <p:nvGrpSpPr>
          <p:cNvPr name="Group 5" id="5"/>
          <p:cNvGrpSpPr/>
          <p:nvPr/>
        </p:nvGrpSpPr>
        <p:grpSpPr>
          <a:xfrm rot="0">
            <a:off x="1028700" y="1028700"/>
            <a:ext cx="16230600" cy="9200883"/>
            <a:chOff x="0" y="0"/>
            <a:chExt cx="21640800" cy="12267844"/>
          </a:xfrm>
        </p:grpSpPr>
        <p:sp>
          <p:nvSpPr>
            <p:cNvPr name="Freeform 6" id="6"/>
            <p:cNvSpPr/>
            <p:nvPr/>
          </p:nvSpPr>
          <p:spPr>
            <a:xfrm flipH="false" flipV="false" rot="0">
              <a:off x="0" y="10888243"/>
              <a:ext cx="21640800" cy="1379601"/>
            </a:xfrm>
            <a:custGeom>
              <a:avLst/>
              <a:gdLst/>
              <a:ahLst/>
              <a:cxnLst/>
              <a:rect r="r" b="b" t="t" l="l"/>
              <a:pathLst>
                <a:path h="1379601" w="21640800">
                  <a:moveTo>
                    <a:pt x="0" y="0"/>
                  </a:moveTo>
                  <a:lnTo>
                    <a:pt x="21640800" y="0"/>
                  </a:lnTo>
                  <a:lnTo>
                    <a:pt x="21640800" y="1379601"/>
                  </a:lnTo>
                  <a:lnTo>
                    <a:pt x="0" y="1379601"/>
                  </a:lnTo>
                  <a:lnTo>
                    <a:pt x="0" y="0"/>
                  </a:lnTo>
                  <a:close/>
                </a:path>
              </a:pathLst>
            </a:custGeom>
            <a:blipFill>
              <a:blip r:embed="rId4"/>
              <a:stretch>
                <a:fillRect l="0" t="0" r="0" b="0"/>
              </a:stretch>
            </a:blipFill>
          </p:spPr>
        </p:sp>
        <p:grpSp>
          <p:nvGrpSpPr>
            <p:cNvPr name="Group 7" id="7"/>
            <p:cNvGrpSpPr/>
            <p:nvPr/>
          </p:nvGrpSpPr>
          <p:grpSpPr>
            <a:xfrm rot="0">
              <a:off x="0" y="0"/>
              <a:ext cx="21640800" cy="10972800"/>
              <a:chOff x="0" y="0"/>
              <a:chExt cx="4274726" cy="2167467"/>
            </a:xfrm>
          </p:grpSpPr>
          <p:sp>
            <p:nvSpPr>
              <p:cNvPr name="Freeform 8" id="8"/>
              <p:cNvSpPr/>
              <p:nvPr/>
            </p:nvSpPr>
            <p:spPr>
              <a:xfrm flipH="false" flipV="false" rot="0">
                <a:off x="0" y="0"/>
                <a:ext cx="4274726" cy="2167467"/>
              </a:xfrm>
              <a:custGeom>
                <a:avLst/>
                <a:gdLst/>
                <a:ahLst/>
                <a:cxnLst/>
                <a:rect r="r" b="b" t="t" l="l"/>
                <a:pathLst>
                  <a:path h="2167467" w="4274726">
                    <a:moveTo>
                      <a:pt x="0" y="0"/>
                    </a:moveTo>
                    <a:lnTo>
                      <a:pt x="4274726" y="0"/>
                    </a:lnTo>
                    <a:lnTo>
                      <a:pt x="4274726" y="2167467"/>
                    </a:lnTo>
                    <a:lnTo>
                      <a:pt x="0" y="2167467"/>
                    </a:lnTo>
                    <a:close/>
                  </a:path>
                </a:pathLst>
              </a:custGeom>
              <a:solidFill>
                <a:srgbClr val="052B6B"/>
              </a:solidFill>
            </p:spPr>
          </p:sp>
          <p:sp>
            <p:nvSpPr>
              <p:cNvPr name="TextBox 9" id="9"/>
              <p:cNvSpPr txBox="true"/>
              <p:nvPr/>
            </p:nvSpPr>
            <p:spPr>
              <a:xfrm>
                <a:off x="0" y="-38100"/>
                <a:ext cx="4274726" cy="2205567"/>
              </a:xfrm>
              <a:prstGeom prst="rect">
                <a:avLst/>
              </a:prstGeom>
            </p:spPr>
            <p:txBody>
              <a:bodyPr anchor="ctr" rtlCol="false" tIns="50800" lIns="50800" bIns="50800" rIns="50800"/>
              <a:lstStyle/>
              <a:p>
                <a:pPr algn="ctr">
                  <a:lnSpc>
                    <a:spcPts val="2659"/>
                  </a:lnSpc>
                  <a:spcBef>
                    <a:spcPct val="0"/>
                  </a:spcBef>
                </a:pPr>
              </a:p>
            </p:txBody>
          </p:sp>
        </p:grpSp>
      </p:grpSp>
      <p:sp>
        <p:nvSpPr>
          <p:cNvPr name="Freeform 10" id="10"/>
          <p:cNvSpPr/>
          <p:nvPr/>
        </p:nvSpPr>
        <p:spPr>
          <a:xfrm flipH="false" flipV="false" rot="0">
            <a:off x="316067" y="8714896"/>
            <a:ext cx="1425267" cy="849815"/>
          </a:xfrm>
          <a:custGeom>
            <a:avLst/>
            <a:gdLst/>
            <a:ahLst/>
            <a:cxnLst/>
            <a:rect r="r" b="b" t="t" l="l"/>
            <a:pathLst>
              <a:path h="849815" w="1425267">
                <a:moveTo>
                  <a:pt x="0" y="0"/>
                </a:moveTo>
                <a:lnTo>
                  <a:pt x="1425266" y="0"/>
                </a:lnTo>
                <a:lnTo>
                  <a:pt x="1425266" y="849815"/>
                </a:lnTo>
                <a:lnTo>
                  <a:pt x="0" y="849815"/>
                </a:lnTo>
                <a:lnTo>
                  <a:pt x="0" y="0"/>
                </a:lnTo>
                <a:close/>
              </a:path>
            </a:pathLst>
          </a:custGeom>
          <a:blipFill>
            <a:blip r:embed="rId5"/>
            <a:stretch>
              <a:fillRect l="0" t="0" r="0" b="0"/>
            </a:stretch>
          </a:blipFill>
        </p:spPr>
      </p:sp>
      <p:grpSp>
        <p:nvGrpSpPr>
          <p:cNvPr name="Group 11" id="11"/>
          <p:cNvGrpSpPr/>
          <p:nvPr/>
        </p:nvGrpSpPr>
        <p:grpSpPr>
          <a:xfrm rot="0">
            <a:off x="10636210" y="2627099"/>
            <a:ext cx="5076797" cy="5076797"/>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C624"/>
            </a:solidFill>
          </p:spPr>
        </p:sp>
        <p:sp>
          <p:nvSpPr>
            <p:cNvPr name="TextBox 13" id="13"/>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4" id="14"/>
          <p:cNvSpPr/>
          <p:nvPr/>
        </p:nvSpPr>
        <p:spPr>
          <a:xfrm flipH="false" flipV="false" rot="0">
            <a:off x="11194204" y="3682759"/>
            <a:ext cx="3960810" cy="2965477"/>
          </a:xfrm>
          <a:custGeom>
            <a:avLst/>
            <a:gdLst/>
            <a:ahLst/>
            <a:cxnLst/>
            <a:rect r="r" b="b" t="t" l="l"/>
            <a:pathLst>
              <a:path h="2965477" w="3960810">
                <a:moveTo>
                  <a:pt x="0" y="0"/>
                </a:moveTo>
                <a:lnTo>
                  <a:pt x="3960810" y="0"/>
                </a:lnTo>
                <a:lnTo>
                  <a:pt x="3960810" y="2965477"/>
                </a:lnTo>
                <a:lnTo>
                  <a:pt x="0" y="2965477"/>
                </a:lnTo>
                <a:lnTo>
                  <a:pt x="0" y="0"/>
                </a:lnTo>
                <a:close/>
              </a:path>
            </a:pathLst>
          </a:custGeom>
          <a:blipFill>
            <a:blip r:embed="rId6"/>
            <a:stretch>
              <a:fillRect l="0" t="0" r="0" b="0"/>
            </a:stretch>
          </a:blipFill>
        </p:spPr>
      </p:sp>
      <p:sp>
        <p:nvSpPr>
          <p:cNvPr name="TextBox 15" id="15"/>
          <p:cNvSpPr txBox="true"/>
          <p:nvPr/>
        </p:nvSpPr>
        <p:spPr>
          <a:xfrm rot="0">
            <a:off x="1504228" y="1531724"/>
            <a:ext cx="8100221" cy="2352675"/>
          </a:xfrm>
          <a:prstGeom prst="rect">
            <a:avLst/>
          </a:prstGeom>
        </p:spPr>
        <p:txBody>
          <a:bodyPr anchor="t" rtlCol="false" tIns="0" lIns="0" bIns="0" rIns="0">
            <a:spAutoFit/>
          </a:bodyPr>
          <a:lstStyle/>
          <a:p>
            <a:pPr algn="ctr">
              <a:lnSpc>
                <a:spcPts val="9000"/>
              </a:lnSpc>
            </a:pPr>
            <a:r>
              <a:rPr lang="en-US" sz="9000" spc="413">
                <a:solidFill>
                  <a:srgbClr val="F4C624"/>
                </a:solidFill>
                <a:latin typeface="Anton"/>
                <a:ea typeface="Anton"/>
                <a:cs typeface="Anton"/>
                <a:sym typeface="Anton"/>
              </a:rPr>
              <a:t>ABOUT TOOLS TECHNOLOGIES</a:t>
            </a:r>
          </a:p>
        </p:txBody>
      </p:sp>
      <p:sp>
        <p:nvSpPr>
          <p:cNvPr name="TextBox 16" id="16"/>
          <p:cNvSpPr txBox="true"/>
          <p:nvPr/>
        </p:nvSpPr>
        <p:spPr>
          <a:xfrm rot="0">
            <a:off x="1504228" y="4318447"/>
            <a:ext cx="8100221" cy="3962400"/>
          </a:xfrm>
          <a:prstGeom prst="rect">
            <a:avLst/>
          </a:prstGeom>
        </p:spPr>
        <p:txBody>
          <a:bodyPr anchor="t" rtlCol="false" tIns="0" lIns="0" bIns="0" rIns="0">
            <a:spAutoFit/>
          </a:bodyPr>
          <a:lstStyle/>
          <a:p>
            <a:pPr algn="ctr">
              <a:lnSpc>
                <a:spcPts val="3960"/>
              </a:lnSpc>
            </a:pPr>
            <a:r>
              <a:rPr lang="en-US" sz="3300" b="true">
                <a:solidFill>
                  <a:srgbClr val="FFFFFF"/>
                </a:solidFill>
                <a:latin typeface="Quicksand Bold"/>
                <a:ea typeface="Quicksand Bold"/>
                <a:cs typeface="Quicksand Bold"/>
                <a:sym typeface="Quicksand Bold"/>
              </a:rPr>
              <a:t>Figma is mainly used for prototyping and design how the product looks like. VSCode is where actually the code is written. Codespaces is where the collaboration code is done, for pair programming. Github is where whole code is hosted. Postman is for testing the API endpoints.</a:t>
            </a:r>
          </a:p>
        </p:txBody>
      </p:sp>
    </p:spTree>
  </p:cSld>
  <p:clrMapOvr>
    <a:masterClrMapping/>
  </p:clrMapOvr>
  <p:transition spd="fast">
    <p:circle/>
  </p:transition>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145DA0"/>
        </a:solidFill>
      </p:bgPr>
    </p:bg>
    <p:spTree>
      <p:nvGrpSpPr>
        <p:cNvPr id="1" name=""/>
        <p:cNvGrpSpPr/>
        <p:nvPr/>
      </p:nvGrpSpPr>
      <p:grpSpPr>
        <a:xfrm>
          <a:off x="0" y="0"/>
          <a:ext cx="0" cy="0"/>
          <a:chOff x="0" y="0"/>
          <a:chExt cx="0" cy="0"/>
        </a:xfrm>
      </p:grpSpPr>
      <p:grpSp>
        <p:nvGrpSpPr>
          <p:cNvPr name="Group 2" id="2"/>
          <p:cNvGrpSpPr/>
          <p:nvPr/>
        </p:nvGrpSpPr>
        <p:grpSpPr>
          <a:xfrm rot="0">
            <a:off x="-2497045" y="-593511"/>
            <a:ext cx="24952993" cy="12445305"/>
            <a:chOff x="0" y="0"/>
            <a:chExt cx="33270657" cy="16593740"/>
          </a:xfrm>
        </p:grpSpPr>
        <p:sp>
          <p:nvSpPr>
            <p:cNvPr name="Freeform 3" id="3"/>
            <p:cNvSpPr/>
            <p:nvPr/>
          </p:nvSpPr>
          <p:spPr>
            <a:xfrm flipH="false" flipV="false" rot="0">
              <a:off x="0" y="0"/>
              <a:ext cx="16635329" cy="16593740"/>
            </a:xfrm>
            <a:custGeom>
              <a:avLst/>
              <a:gdLst/>
              <a:ahLst/>
              <a:cxnLst/>
              <a:rect r="r" b="b" t="t" l="l"/>
              <a:pathLst>
                <a:path h="16593740" w="16635329">
                  <a:moveTo>
                    <a:pt x="0" y="0"/>
                  </a:moveTo>
                  <a:lnTo>
                    <a:pt x="16635329" y="0"/>
                  </a:lnTo>
                  <a:lnTo>
                    <a:pt x="16635329" y="16593740"/>
                  </a:lnTo>
                  <a:lnTo>
                    <a:pt x="0" y="16593740"/>
                  </a:lnTo>
                  <a:lnTo>
                    <a:pt x="0" y="0"/>
                  </a:lnTo>
                  <a:close/>
                </a:path>
              </a:pathLst>
            </a:custGeom>
            <a:blipFill>
              <a:blip r:embed="rId2">
                <a:alphaModFix amt="9999"/>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true" flipV="false" rot="0">
              <a:off x="16635329" y="0"/>
              <a:ext cx="16635329" cy="16593740"/>
            </a:xfrm>
            <a:custGeom>
              <a:avLst/>
              <a:gdLst/>
              <a:ahLst/>
              <a:cxnLst/>
              <a:rect r="r" b="b" t="t" l="l"/>
              <a:pathLst>
                <a:path h="16593740" w="16635329">
                  <a:moveTo>
                    <a:pt x="16635328" y="0"/>
                  </a:moveTo>
                  <a:lnTo>
                    <a:pt x="0" y="0"/>
                  </a:lnTo>
                  <a:lnTo>
                    <a:pt x="0" y="16593740"/>
                  </a:lnTo>
                  <a:lnTo>
                    <a:pt x="16635328" y="16593740"/>
                  </a:lnTo>
                  <a:lnTo>
                    <a:pt x="16635328" y="0"/>
                  </a:lnTo>
                  <a:close/>
                </a:path>
              </a:pathLst>
            </a:custGeom>
            <a:blipFill>
              <a:blip r:embed="rId2">
                <a:alphaModFix amt="9999"/>
                <a:extLst>
                  <a:ext uri="{96DAC541-7B7A-43D3-8B79-37D633B846F1}">
                    <asvg:svgBlip xmlns:asvg="http://schemas.microsoft.com/office/drawing/2016/SVG/main" r:embed="rId3"/>
                  </a:ext>
                </a:extLst>
              </a:blip>
              <a:stretch>
                <a:fillRect l="0" t="0" r="0" b="0"/>
              </a:stretch>
            </a:blipFill>
          </p:spPr>
        </p:sp>
      </p:grpSp>
      <p:grpSp>
        <p:nvGrpSpPr>
          <p:cNvPr name="Group 5" id="5"/>
          <p:cNvGrpSpPr/>
          <p:nvPr/>
        </p:nvGrpSpPr>
        <p:grpSpPr>
          <a:xfrm rot="0">
            <a:off x="1028700" y="1028700"/>
            <a:ext cx="16230600" cy="9200883"/>
            <a:chOff x="0" y="0"/>
            <a:chExt cx="21640800" cy="12267844"/>
          </a:xfrm>
        </p:grpSpPr>
        <p:sp>
          <p:nvSpPr>
            <p:cNvPr name="Freeform 6" id="6"/>
            <p:cNvSpPr/>
            <p:nvPr/>
          </p:nvSpPr>
          <p:spPr>
            <a:xfrm flipH="false" flipV="false" rot="0">
              <a:off x="0" y="10888243"/>
              <a:ext cx="21640800" cy="1379601"/>
            </a:xfrm>
            <a:custGeom>
              <a:avLst/>
              <a:gdLst/>
              <a:ahLst/>
              <a:cxnLst/>
              <a:rect r="r" b="b" t="t" l="l"/>
              <a:pathLst>
                <a:path h="1379601" w="21640800">
                  <a:moveTo>
                    <a:pt x="0" y="0"/>
                  </a:moveTo>
                  <a:lnTo>
                    <a:pt x="21640800" y="0"/>
                  </a:lnTo>
                  <a:lnTo>
                    <a:pt x="21640800" y="1379601"/>
                  </a:lnTo>
                  <a:lnTo>
                    <a:pt x="0" y="1379601"/>
                  </a:lnTo>
                  <a:lnTo>
                    <a:pt x="0" y="0"/>
                  </a:lnTo>
                  <a:close/>
                </a:path>
              </a:pathLst>
            </a:custGeom>
            <a:blipFill>
              <a:blip r:embed="rId4"/>
              <a:stretch>
                <a:fillRect l="0" t="0" r="0" b="0"/>
              </a:stretch>
            </a:blipFill>
          </p:spPr>
        </p:sp>
        <p:grpSp>
          <p:nvGrpSpPr>
            <p:cNvPr name="Group 7" id="7"/>
            <p:cNvGrpSpPr/>
            <p:nvPr/>
          </p:nvGrpSpPr>
          <p:grpSpPr>
            <a:xfrm rot="0">
              <a:off x="0" y="0"/>
              <a:ext cx="21640800" cy="10972800"/>
              <a:chOff x="0" y="0"/>
              <a:chExt cx="4274726" cy="2167467"/>
            </a:xfrm>
          </p:grpSpPr>
          <p:sp>
            <p:nvSpPr>
              <p:cNvPr name="Freeform 8" id="8"/>
              <p:cNvSpPr/>
              <p:nvPr/>
            </p:nvSpPr>
            <p:spPr>
              <a:xfrm flipH="false" flipV="false" rot="0">
                <a:off x="0" y="0"/>
                <a:ext cx="4274726" cy="2167467"/>
              </a:xfrm>
              <a:custGeom>
                <a:avLst/>
                <a:gdLst/>
                <a:ahLst/>
                <a:cxnLst/>
                <a:rect r="r" b="b" t="t" l="l"/>
                <a:pathLst>
                  <a:path h="2167467" w="4274726">
                    <a:moveTo>
                      <a:pt x="0" y="0"/>
                    </a:moveTo>
                    <a:lnTo>
                      <a:pt x="4274726" y="0"/>
                    </a:lnTo>
                    <a:lnTo>
                      <a:pt x="4274726" y="2167467"/>
                    </a:lnTo>
                    <a:lnTo>
                      <a:pt x="0" y="2167467"/>
                    </a:lnTo>
                    <a:close/>
                  </a:path>
                </a:pathLst>
              </a:custGeom>
              <a:solidFill>
                <a:srgbClr val="052B6B"/>
              </a:solidFill>
            </p:spPr>
          </p:sp>
          <p:sp>
            <p:nvSpPr>
              <p:cNvPr name="TextBox 9" id="9"/>
              <p:cNvSpPr txBox="true"/>
              <p:nvPr/>
            </p:nvSpPr>
            <p:spPr>
              <a:xfrm>
                <a:off x="0" y="-38100"/>
                <a:ext cx="4274726" cy="2205567"/>
              </a:xfrm>
              <a:prstGeom prst="rect">
                <a:avLst/>
              </a:prstGeom>
            </p:spPr>
            <p:txBody>
              <a:bodyPr anchor="ctr" rtlCol="false" tIns="50800" lIns="50800" bIns="50800" rIns="50800"/>
              <a:lstStyle/>
              <a:p>
                <a:pPr algn="ctr">
                  <a:lnSpc>
                    <a:spcPts val="2659"/>
                  </a:lnSpc>
                  <a:spcBef>
                    <a:spcPct val="0"/>
                  </a:spcBef>
                </a:pPr>
              </a:p>
            </p:txBody>
          </p:sp>
        </p:grpSp>
      </p:grpSp>
      <p:sp>
        <p:nvSpPr>
          <p:cNvPr name="Freeform 10" id="10"/>
          <p:cNvSpPr/>
          <p:nvPr/>
        </p:nvSpPr>
        <p:spPr>
          <a:xfrm flipH="false" flipV="false" rot="0">
            <a:off x="316067" y="8714896"/>
            <a:ext cx="1425267" cy="849815"/>
          </a:xfrm>
          <a:custGeom>
            <a:avLst/>
            <a:gdLst/>
            <a:ahLst/>
            <a:cxnLst/>
            <a:rect r="r" b="b" t="t" l="l"/>
            <a:pathLst>
              <a:path h="849815" w="1425267">
                <a:moveTo>
                  <a:pt x="0" y="0"/>
                </a:moveTo>
                <a:lnTo>
                  <a:pt x="1425266" y="0"/>
                </a:lnTo>
                <a:lnTo>
                  <a:pt x="1425266" y="849815"/>
                </a:lnTo>
                <a:lnTo>
                  <a:pt x="0" y="849815"/>
                </a:lnTo>
                <a:lnTo>
                  <a:pt x="0" y="0"/>
                </a:lnTo>
                <a:close/>
              </a:path>
            </a:pathLst>
          </a:custGeom>
          <a:blipFill>
            <a:blip r:embed="rId5"/>
            <a:stretch>
              <a:fillRect l="0" t="0" r="0" b="0"/>
            </a:stretch>
          </a:blipFill>
        </p:spPr>
      </p:sp>
      <p:sp>
        <p:nvSpPr>
          <p:cNvPr name="Freeform 11" id="11"/>
          <p:cNvSpPr/>
          <p:nvPr/>
        </p:nvSpPr>
        <p:spPr>
          <a:xfrm flipH="false" flipV="false" rot="0">
            <a:off x="16426030" y="603792"/>
            <a:ext cx="1425267" cy="849815"/>
          </a:xfrm>
          <a:custGeom>
            <a:avLst/>
            <a:gdLst/>
            <a:ahLst/>
            <a:cxnLst/>
            <a:rect r="r" b="b" t="t" l="l"/>
            <a:pathLst>
              <a:path h="849815" w="1425267">
                <a:moveTo>
                  <a:pt x="0" y="0"/>
                </a:moveTo>
                <a:lnTo>
                  <a:pt x="1425267" y="0"/>
                </a:lnTo>
                <a:lnTo>
                  <a:pt x="1425267" y="849816"/>
                </a:lnTo>
                <a:lnTo>
                  <a:pt x="0" y="849816"/>
                </a:lnTo>
                <a:lnTo>
                  <a:pt x="0" y="0"/>
                </a:lnTo>
                <a:close/>
              </a:path>
            </a:pathLst>
          </a:custGeom>
          <a:blipFill>
            <a:blip r:embed="rId5"/>
            <a:stretch>
              <a:fillRect l="0" t="0" r="0" b="0"/>
            </a:stretch>
          </a:blipFill>
        </p:spPr>
      </p:sp>
      <p:sp>
        <p:nvSpPr>
          <p:cNvPr name="Freeform 12" id="12"/>
          <p:cNvSpPr/>
          <p:nvPr/>
        </p:nvSpPr>
        <p:spPr>
          <a:xfrm flipH="false" flipV="false" rot="0">
            <a:off x="0" y="0"/>
            <a:ext cx="4168343" cy="3944294"/>
          </a:xfrm>
          <a:custGeom>
            <a:avLst/>
            <a:gdLst/>
            <a:ahLst/>
            <a:cxnLst/>
            <a:rect r="r" b="b" t="t" l="l"/>
            <a:pathLst>
              <a:path h="3944294" w="4168343">
                <a:moveTo>
                  <a:pt x="0" y="0"/>
                </a:moveTo>
                <a:lnTo>
                  <a:pt x="4168343" y="0"/>
                </a:lnTo>
                <a:lnTo>
                  <a:pt x="4168343" y="3944294"/>
                </a:lnTo>
                <a:lnTo>
                  <a:pt x="0" y="3944294"/>
                </a:lnTo>
                <a:lnTo>
                  <a:pt x="0" y="0"/>
                </a:lnTo>
                <a:close/>
              </a:path>
            </a:pathLst>
          </a:custGeom>
          <a:blipFill>
            <a:blip r:embed="rId6"/>
            <a:stretch>
              <a:fillRect l="0" t="0" r="0" b="0"/>
            </a:stretch>
          </a:blipFill>
        </p:spPr>
      </p:sp>
      <p:sp>
        <p:nvSpPr>
          <p:cNvPr name="TextBox 13" id="13"/>
          <p:cNvSpPr txBox="true"/>
          <p:nvPr/>
        </p:nvSpPr>
        <p:spPr>
          <a:xfrm rot="0">
            <a:off x="2151220" y="1615533"/>
            <a:ext cx="13985561" cy="1209675"/>
          </a:xfrm>
          <a:prstGeom prst="rect">
            <a:avLst/>
          </a:prstGeom>
        </p:spPr>
        <p:txBody>
          <a:bodyPr anchor="t" rtlCol="false" tIns="0" lIns="0" bIns="0" rIns="0">
            <a:spAutoFit/>
          </a:bodyPr>
          <a:lstStyle/>
          <a:p>
            <a:pPr algn="ctr">
              <a:lnSpc>
                <a:spcPts val="9000"/>
              </a:lnSpc>
            </a:pPr>
            <a:r>
              <a:rPr lang="en-US" sz="9000" spc="413">
                <a:solidFill>
                  <a:srgbClr val="F4C624"/>
                </a:solidFill>
                <a:latin typeface="Anton"/>
                <a:ea typeface="Anton"/>
                <a:cs typeface="Anton"/>
                <a:sym typeface="Anton"/>
              </a:rPr>
              <a:t>ALGORITHMS</a:t>
            </a:r>
          </a:p>
        </p:txBody>
      </p:sp>
      <p:sp>
        <p:nvSpPr>
          <p:cNvPr name="TextBox 14" id="14"/>
          <p:cNvSpPr txBox="true"/>
          <p:nvPr/>
        </p:nvSpPr>
        <p:spPr>
          <a:xfrm rot="0">
            <a:off x="3300025" y="3231552"/>
            <a:ext cx="11687950" cy="5153025"/>
          </a:xfrm>
          <a:prstGeom prst="rect">
            <a:avLst/>
          </a:prstGeom>
        </p:spPr>
        <p:txBody>
          <a:bodyPr anchor="t" rtlCol="false" tIns="0" lIns="0" bIns="0" rIns="0">
            <a:spAutoFit/>
          </a:bodyPr>
          <a:lstStyle/>
          <a:p>
            <a:pPr algn="just">
              <a:lnSpc>
                <a:spcPts val="2748"/>
              </a:lnSpc>
            </a:pPr>
            <a:r>
              <a:rPr lang="en-US" sz="2290" b="true">
                <a:solidFill>
                  <a:srgbClr val="F4C624"/>
                </a:solidFill>
                <a:latin typeface="Quicksand Bold"/>
                <a:ea typeface="Quicksand Bold"/>
                <a:cs typeface="Quicksand Bold"/>
                <a:sym typeface="Quicksand Bold"/>
              </a:rPr>
              <a:t>Predicting Weather</a:t>
            </a:r>
          </a:p>
          <a:p>
            <a:pPr algn="just">
              <a:lnSpc>
                <a:spcPts val="2748"/>
              </a:lnSpc>
            </a:pPr>
            <a:r>
              <a:rPr lang="en-US" sz="2290" b="true">
                <a:solidFill>
                  <a:srgbClr val="FFFFFF"/>
                </a:solidFill>
                <a:latin typeface="Quicksand Bold"/>
                <a:ea typeface="Quicksand Bold"/>
                <a:cs typeface="Quicksand Bold"/>
                <a:sym typeface="Quicksand Bold"/>
              </a:rPr>
              <a:t>Random forest regressor </a:t>
            </a:r>
          </a:p>
          <a:p>
            <a:pPr algn="just" marL="494453" indent="-247226" lvl="1">
              <a:lnSpc>
                <a:spcPts val="2748"/>
              </a:lnSpc>
              <a:buFont typeface="Arial"/>
              <a:buChar char="•"/>
            </a:pPr>
            <a:r>
              <a:rPr lang="en-US" sz="2290">
                <a:solidFill>
                  <a:srgbClr val="FFFFFF"/>
                </a:solidFill>
                <a:latin typeface="Quicksand"/>
                <a:ea typeface="Quicksand"/>
                <a:cs typeface="Quicksand"/>
                <a:sym typeface="Quicksand"/>
              </a:rPr>
              <a:t>Used to predict weather conditions like temperature or humidity by learning patterns from historical weather data through decision trees that capture non-linear relationships.</a:t>
            </a:r>
          </a:p>
          <a:p>
            <a:pPr algn="just">
              <a:lnSpc>
                <a:spcPts val="2748"/>
              </a:lnSpc>
            </a:pPr>
            <a:r>
              <a:rPr lang="en-US" sz="2290" b="true">
                <a:solidFill>
                  <a:srgbClr val="FFFFFF"/>
                </a:solidFill>
                <a:latin typeface="Quicksand Bold"/>
                <a:ea typeface="Quicksand Bold"/>
                <a:cs typeface="Quicksand Bold"/>
                <a:sym typeface="Quicksand Bold"/>
              </a:rPr>
              <a:t>LSTM</a:t>
            </a:r>
          </a:p>
          <a:p>
            <a:pPr algn="just" marL="494453" indent="-247226" lvl="1">
              <a:lnSpc>
                <a:spcPts val="2748"/>
              </a:lnSpc>
              <a:buFont typeface="Arial"/>
              <a:buChar char="•"/>
            </a:pPr>
            <a:r>
              <a:rPr lang="en-US" sz="2290">
                <a:solidFill>
                  <a:srgbClr val="FFFFFF"/>
                </a:solidFill>
                <a:latin typeface="Quicksand"/>
                <a:ea typeface="Quicksand"/>
                <a:cs typeface="Quicksand"/>
                <a:sym typeface="Quicksand"/>
              </a:rPr>
              <a:t>A recurrent neural network used to predict future weather by capturing long-term dependencies and patterns in sequential weather data over time.</a:t>
            </a:r>
          </a:p>
          <a:p>
            <a:pPr algn="just">
              <a:lnSpc>
                <a:spcPts val="2748"/>
              </a:lnSpc>
            </a:pPr>
          </a:p>
          <a:p>
            <a:pPr algn="just">
              <a:lnSpc>
                <a:spcPts val="2748"/>
              </a:lnSpc>
            </a:pPr>
            <a:r>
              <a:rPr lang="en-US" sz="2290" b="true">
                <a:solidFill>
                  <a:srgbClr val="F4C624"/>
                </a:solidFill>
                <a:latin typeface="Quicksand Bold"/>
                <a:ea typeface="Quicksand Bold"/>
                <a:cs typeface="Quicksand Bold"/>
                <a:sym typeface="Quicksand Bold"/>
              </a:rPr>
              <a:t>Recommendation</a:t>
            </a:r>
          </a:p>
          <a:p>
            <a:pPr algn="just">
              <a:lnSpc>
                <a:spcPts val="2748"/>
              </a:lnSpc>
            </a:pPr>
            <a:r>
              <a:rPr lang="en-US" sz="2290" b="true">
                <a:solidFill>
                  <a:srgbClr val="FFFFFF"/>
                </a:solidFill>
                <a:latin typeface="Quicksand Bold"/>
                <a:ea typeface="Quicksand Bold"/>
                <a:cs typeface="Quicksand Bold"/>
                <a:sym typeface="Quicksand Bold"/>
              </a:rPr>
              <a:t>KNN (k-nearest neighbours)</a:t>
            </a:r>
          </a:p>
          <a:p>
            <a:pPr algn="just" marL="494453" indent="-247226" lvl="1">
              <a:lnSpc>
                <a:spcPts val="2748"/>
              </a:lnSpc>
              <a:buFont typeface="Arial"/>
              <a:buChar char="•"/>
            </a:pPr>
            <a:r>
              <a:rPr lang="en-US" sz="2290">
                <a:solidFill>
                  <a:srgbClr val="FFFFFF"/>
                </a:solidFill>
                <a:latin typeface="Quicksand"/>
                <a:ea typeface="Quicksand"/>
                <a:cs typeface="Quicksand"/>
                <a:sym typeface="Quicksand"/>
              </a:rPr>
              <a:t>Used to recommend outfits by finding similar users (or outfits) based on user preferences and weather conditions, suggesting clothing choices that worked for users with similar profiles or conditions.</a:t>
            </a:r>
          </a:p>
          <a:p>
            <a:pPr algn="just">
              <a:lnSpc>
                <a:spcPts val="2748"/>
              </a:lnSpc>
            </a:pPr>
          </a:p>
        </p:txBody>
      </p:sp>
    </p:spTree>
  </p:cSld>
  <p:clrMapOvr>
    <a:masterClrMapping/>
  </p:clrMapOvr>
  <p:transition spd="fast">
    <p:circle/>
  </p:transition>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145DA0"/>
        </a:solidFill>
      </p:bgPr>
    </p:bg>
    <p:spTree>
      <p:nvGrpSpPr>
        <p:cNvPr id="1" name=""/>
        <p:cNvGrpSpPr/>
        <p:nvPr/>
      </p:nvGrpSpPr>
      <p:grpSpPr>
        <a:xfrm>
          <a:off x="0" y="0"/>
          <a:ext cx="0" cy="0"/>
          <a:chOff x="0" y="0"/>
          <a:chExt cx="0" cy="0"/>
        </a:xfrm>
      </p:grpSpPr>
      <p:grpSp>
        <p:nvGrpSpPr>
          <p:cNvPr name="Group 2" id="2"/>
          <p:cNvGrpSpPr/>
          <p:nvPr/>
        </p:nvGrpSpPr>
        <p:grpSpPr>
          <a:xfrm rot="0">
            <a:off x="-1947390" y="115190"/>
            <a:ext cx="24952993" cy="12445305"/>
            <a:chOff x="0" y="0"/>
            <a:chExt cx="33270657" cy="16593740"/>
          </a:xfrm>
        </p:grpSpPr>
        <p:sp>
          <p:nvSpPr>
            <p:cNvPr name="Freeform 3" id="3"/>
            <p:cNvSpPr/>
            <p:nvPr/>
          </p:nvSpPr>
          <p:spPr>
            <a:xfrm flipH="false" flipV="false" rot="0">
              <a:off x="0" y="0"/>
              <a:ext cx="16635329" cy="16593740"/>
            </a:xfrm>
            <a:custGeom>
              <a:avLst/>
              <a:gdLst/>
              <a:ahLst/>
              <a:cxnLst/>
              <a:rect r="r" b="b" t="t" l="l"/>
              <a:pathLst>
                <a:path h="16593740" w="16635329">
                  <a:moveTo>
                    <a:pt x="0" y="0"/>
                  </a:moveTo>
                  <a:lnTo>
                    <a:pt x="16635329" y="0"/>
                  </a:lnTo>
                  <a:lnTo>
                    <a:pt x="16635329" y="16593740"/>
                  </a:lnTo>
                  <a:lnTo>
                    <a:pt x="0" y="16593740"/>
                  </a:lnTo>
                  <a:lnTo>
                    <a:pt x="0" y="0"/>
                  </a:lnTo>
                  <a:close/>
                </a:path>
              </a:pathLst>
            </a:custGeom>
            <a:blipFill>
              <a:blip r:embed="rId2">
                <a:alphaModFix amt="9999"/>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true" flipV="false" rot="0">
              <a:off x="16635329" y="0"/>
              <a:ext cx="16635329" cy="16593740"/>
            </a:xfrm>
            <a:custGeom>
              <a:avLst/>
              <a:gdLst/>
              <a:ahLst/>
              <a:cxnLst/>
              <a:rect r="r" b="b" t="t" l="l"/>
              <a:pathLst>
                <a:path h="16593740" w="16635329">
                  <a:moveTo>
                    <a:pt x="16635328" y="0"/>
                  </a:moveTo>
                  <a:lnTo>
                    <a:pt x="0" y="0"/>
                  </a:lnTo>
                  <a:lnTo>
                    <a:pt x="0" y="16593740"/>
                  </a:lnTo>
                  <a:lnTo>
                    <a:pt x="16635328" y="16593740"/>
                  </a:lnTo>
                  <a:lnTo>
                    <a:pt x="16635328" y="0"/>
                  </a:lnTo>
                  <a:close/>
                </a:path>
              </a:pathLst>
            </a:custGeom>
            <a:blipFill>
              <a:blip r:embed="rId2">
                <a:alphaModFix amt="9999"/>
                <a:extLst>
                  <a:ext uri="{96DAC541-7B7A-43D3-8B79-37D633B846F1}">
                    <asvg:svgBlip xmlns:asvg="http://schemas.microsoft.com/office/drawing/2016/SVG/main" r:embed="rId3"/>
                  </a:ext>
                </a:extLst>
              </a:blip>
              <a:stretch>
                <a:fillRect l="0" t="0" r="0" b="0"/>
              </a:stretch>
            </a:blipFill>
          </p:spPr>
        </p:sp>
      </p:grpSp>
      <p:sp>
        <p:nvSpPr>
          <p:cNvPr name="TextBox 5" id="5"/>
          <p:cNvSpPr txBox="true"/>
          <p:nvPr/>
        </p:nvSpPr>
        <p:spPr>
          <a:xfrm rot="0">
            <a:off x="1855491" y="902898"/>
            <a:ext cx="14577018" cy="1381125"/>
          </a:xfrm>
          <a:prstGeom prst="rect">
            <a:avLst/>
          </a:prstGeom>
        </p:spPr>
        <p:txBody>
          <a:bodyPr anchor="t" rtlCol="false" tIns="0" lIns="0" bIns="0" rIns="0">
            <a:spAutoFit/>
          </a:bodyPr>
          <a:lstStyle/>
          <a:p>
            <a:pPr algn="ctr">
              <a:lnSpc>
                <a:spcPts val="10800"/>
              </a:lnSpc>
            </a:pPr>
            <a:r>
              <a:rPr lang="en-US" sz="9000" spc="413">
                <a:solidFill>
                  <a:srgbClr val="F4C624"/>
                </a:solidFill>
                <a:latin typeface="Anton"/>
                <a:ea typeface="Anton"/>
                <a:cs typeface="Anton"/>
                <a:sym typeface="Anton"/>
              </a:rPr>
              <a:t>AGENDA</a:t>
            </a:r>
          </a:p>
        </p:txBody>
      </p:sp>
      <p:sp>
        <p:nvSpPr>
          <p:cNvPr name="Freeform 6" id="6"/>
          <p:cNvSpPr/>
          <p:nvPr/>
        </p:nvSpPr>
        <p:spPr>
          <a:xfrm flipH="false" flipV="false" rot="0">
            <a:off x="16546667" y="1289592"/>
            <a:ext cx="1425267" cy="849815"/>
          </a:xfrm>
          <a:custGeom>
            <a:avLst/>
            <a:gdLst/>
            <a:ahLst/>
            <a:cxnLst/>
            <a:rect r="r" b="b" t="t" l="l"/>
            <a:pathLst>
              <a:path h="849815" w="1425267">
                <a:moveTo>
                  <a:pt x="0" y="0"/>
                </a:moveTo>
                <a:lnTo>
                  <a:pt x="1425266" y="0"/>
                </a:lnTo>
                <a:lnTo>
                  <a:pt x="1425266" y="849816"/>
                </a:lnTo>
                <a:lnTo>
                  <a:pt x="0" y="849816"/>
                </a:lnTo>
                <a:lnTo>
                  <a:pt x="0" y="0"/>
                </a:lnTo>
                <a:close/>
              </a:path>
            </a:pathLst>
          </a:custGeom>
          <a:blipFill>
            <a:blip r:embed="rId4"/>
            <a:stretch>
              <a:fillRect l="0" t="0" r="0" b="0"/>
            </a:stretch>
          </a:blipFill>
        </p:spPr>
      </p:sp>
      <p:sp>
        <p:nvSpPr>
          <p:cNvPr name="Freeform 7" id="7"/>
          <p:cNvSpPr/>
          <p:nvPr/>
        </p:nvSpPr>
        <p:spPr>
          <a:xfrm flipH="false" flipV="false" rot="0">
            <a:off x="625966" y="603792"/>
            <a:ext cx="1425267" cy="849815"/>
          </a:xfrm>
          <a:custGeom>
            <a:avLst/>
            <a:gdLst/>
            <a:ahLst/>
            <a:cxnLst/>
            <a:rect r="r" b="b" t="t" l="l"/>
            <a:pathLst>
              <a:path h="849815" w="1425267">
                <a:moveTo>
                  <a:pt x="0" y="0"/>
                </a:moveTo>
                <a:lnTo>
                  <a:pt x="1425267" y="0"/>
                </a:lnTo>
                <a:lnTo>
                  <a:pt x="1425267" y="849816"/>
                </a:lnTo>
                <a:lnTo>
                  <a:pt x="0" y="849816"/>
                </a:lnTo>
                <a:lnTo>
                  <a:pt x="0" y="0"/>
                </a:lnTo>
                <a:close/>
              </a:path>
            </a:pathLst>
          </a:custGeom>
          <a:blipFill>
            <a:blip r:embed="rId4"/>
            <a:stretch>
              <a:fillRect l="0" t="0" r="0" b="0"/>
            </a:stretch>
          </a:blipFill>
        </p:spPr>
      </p:sp>
      <p:grpSp>
        <p:nvGrpSpPr>
          <p:cNvPr name="Group 8" id="8"/>
          <p:cNvGrpSpPr/>
          <p:nvPr/>
        </p:nvGrpSpPr>
        <p:grpSpPr>
          <a:xfrm rot="0">
            <a:off x="781002" y="3046195"/>
            <a:ext cx="948787" cy="948787"/>
            <a:chOff x="0" y="0"/>
            <a:chExt cx="1265049" cy="1265049"/>
          </a:xfrm>
        </p:grpSpPr>
        <p:grpSp>
          <p:nvGrpSpPr>
            <p:cNvPr name="Group 9" id="9"/>
            <p:cNvGrpSpPr/>
            <p:nvPr/>
          </p:nvGrpSpPr>
          <p:grpSpPr>
            <a:xfrm rot="0">
              <a:off x="0" y="0"/>
              <a:ext cx="1265049" cy="1265049"/>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52B6B"/>
              </a:solidFill>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12" id="12"/>
            <p:cNvSpPr txBox="true"/>
            <p:nvPr/>
          </p:nvSpPr>
          <p:spPr>
            <a:xfrm rot="0">
              <a:off x="209925" y="154158"/>
              <a:ext cx="845199" cy="880533"/>
            </a:xfrm>
            <a:prstGeom prst="rect">
              <a:avLst/>
            </a:prstGeom>
          </p:spPr>
          <p:txBody>
            <a:bodyPr anchor="t" rtlCol="false" tIns="0" lIns="0" bIns="0" rIns="0">
              <a:spAutoFit/>
            </a:bodyPr>
            <a:lstStyle/>
            <a:p>
              <a:pPr algn="ctr">
                <a:lnSpc>
                  <a:spcPts val="5599"/>
                </a:lnSpc>
                <a:spcBef>
                  <a:spcPct val="0"/>
                </a:spcBef>
              </a:pPr>
              <a:r>
                <a:rPr lang="en-US" b="true" sz="3999">
                  <a:solidFill>
                    <a:srgbClr val="FFFFFF"/>
                  </a:solidFill>
                  <a:latin typeface="Quicksand Bold"/>
                  <a:ea typeface="Quicksand Bold"/>
                  <a:cs typeface="Quicksand Bold"/>
                  <a:sym typeface="Quicksand Bold"/>
                </a:rPr>
                <a:t>1</a:t>
              </a:r>
            </a:p>
          </p:txBody>
        </p:sp>
      </p:grpSp>
      <p:grpSp>
        <p:nvGrpSpPr>
          <p:cNvPr name="Group 13" id="13"/>
          <p:cNvGrpSpPr/>
          <p:nvPr/>
        </p:nvGrpSpPr>
        <p:grpSpPr>
          <a:xfrm rot="0">
            <a:off x="781002" y="5615799"/>
            <a:ext cx="948787" cy="948787"/>
            <a:chOff x="0" y="0"/>
            <a:chExt cx="1265049" cy="1265049"/>
          </a:xfrm>
        </p:grpSpPr>
        <p:grpSp>
          <p:nvGrpSpPr>
            <p:cNvPr name="Group 14" id="14"/>
            <p:cNvGrpSpPr/>
            <p:nvPr/>
          </p:nvGrpSpPr>
          <p:grpSpPr>
            <a:xfrm rot="0">
              <a:off x="0" y="0"/>
              <a:ext cx="1265049" cy="1265049"/>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52B6B"/>
              </a:solidFill>
            </p:spPr>
          </p:sp>
          <p:sp>
            <p:nvSpPr>
              <p:cNvPr name="TextBox 16" id="16"/>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17" id="17"/>
            <p:cNvSpPr txBox="true"/>
            <p:nvPr/>
          </p:nvSpPr>
          <p:spPr>
            <a:xfrm rot="0">
              <a:off x="209925" y="154158"/>
              <a:ext cx="845199" cy="880533"/>
            </a:xfrm>
            <a:prstGeom prst="rect">
              <a:avLst/>
            </a:prstGeom>
          </p:spPr>
          <p:txBody>
            <a:bodyPr anchor="t" rtlCol="false" tIns="0" lIns="0" bIns="0" rIns="0">
              <a:spAutoFit/>
            </a:bodyPr>
            <a:lstStyle/>
            <a:p>
              <a:pPr algn="ctr">
                <a:lnSpc>
                  <a:spcPts val="5599"/>
                </a:lnSpc>
                <a:spcBef>
                  <a:spcPct val="0"/>
                </a:spcBef>
              </a:pPr>
              <a:r>
                <a:rPr lang="en-US" b="true" sz="3999">
                  <a:solidFill>
                    <a:srgbClr val="FFFFFF"/>
                  </a:solidFill>
                  <a:latin typeface="Quicksand Bold"/>
                  <a:ea typeface="Quicksand Bold"/>
                  <a:cs typeface="Quicksand Bold"/>
                  <a:sym typeface="Quicksand Bold"/>
                </a:rPr>
                <a:t>2</a:t>
              </a:r>
            </a:p>
          </p:txBody>
        </p:sp>
      </p:grpSp>
      <p:grpSp>
        <p:nvGrpSpPr>
          <p:cNvPr name="Group 18" id="18"/>
          <p:cNvGrpSpPr/>
          <p:nvPr/>
        </p:nvGrpSpPr>
        <p:grpSpPr>
          <a:xfrm rot="0">
            <a:off x="781002" y="8309513"/>
            <a:ext cx="948787" cy="948787"/>
            <a:chOff x="0" y="0"/>
            <a:chExt cx="1265049" cy="1265049"/>
          </a:xfrm>
        </p:grpSpPr>
        <p:grpSp>
          <p:nvGrpSpPr>
            <p:cNvPr name="Group 19" id="19"/>
            <p:cNvGrpSpPr/>
            <p:nvPr/>
          </p:nvGrpSpPr>
          <p:grpSpPr>
            <a:xfrm rot="0">
              <a:off x="0" y="0"/>
              <a:ext cx="1265049" cy="1265049"/>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52B6B"/>
              </a:solidFill>
            </p:spPr>
          </p:sp>
          <p:sp>
            <p:nvSpPr>
              <p:cNvPr name="TextBox 21" id="21"/>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22" id="22"/>
            <p:cNvSpPr txBox="true"/>
            <p:nvPr/>
          </p:nvSpPr>
          <p:spPr>
            <a:xfrm rot="0">
              <a:off x="209925" y="152400"/>
              <a:ext cx="845199" cy="880533"/>
            </a:xfrm>
            <a:prstGeom prst="rect">
              <a:avLst/>
            </a:prstGeom>
          </p:spPr>
          <p:txBody>
            <a:bodyPr anchor="t" rtlCol="false" tIns="0" lIns="0" bIns="0" rIns="0">
              <a:spAutoFit/>
            </a:bodyPr>
            <a:lstStyle/>
            <a:p>
              <a:pPr algn="ctr">
                <a:lnSpc>
                  <a:spcPts val="5599"/>
                </a:lnSpc>
                <a:spcBef>
                  <a:spcPct val="0"/>
                </a:spcBef>
              </a:pPr>
              <a:r>
                <a:rPr lang="en-US" b="true" sz="3999">
                  <a:solidFill>
                    <a:srgbClr val="FFFFFF"/>
                  </a:solidFill>
                  <a:latin typeface="Quicksand Bold"/>
                  <a:ea typeface="Quicksand Bold"/>
                  <a:cs typeface="Quicksand Bold"/>
                  <a:sym typeface="Quicksand Bold"/>
                </a:rPr>
                <a:t>3</a:t>
              </a:r>
            </a:p>
          </p:txBody>
        </p:sp>
      </p:grpSp>
      <p:grpSp>
        <p:nvGrpSpPr>
          <p:cNvPr name="Group 23" id="23"/>
          <p:cNvGrpSpPr/>
          <p:nvPr/>
        </p:nvGrpSpPr>
        <p:grpSpPr>
          <a:xfrm rot="0">
            <a:off x="6596005" y="3046195"/>
            <a:ext cx="948787" cy="948787"/>
            <a:chOff x="0" y="0"/>
            <a:chExt cx="1265049" cy="1265049"/>
          </a:xfrm>
        </p:grpSpPr>
        <p:grpSp>
          <p:nvGrpSpPr>
            <p:cNvPr name="Group 24" id="24"/>
            <p:cNvGrpSpPr/>
            <p:nvPr/>
          </p:nvGrpSpPr>
          <p:grpSpPr>
            <a:xfrm rot="0">
              <a:off x="0" y="0"/>
              <a:ext cx="1265049" cy="1265049"/>
              <a:chOff x="0" y="0"/>
              <a:chExt cx="812800" cy="812800"/>
            </a:xfrm>
          </p:grpSpPr>
          <p:sp>
            <p:nvSpPr>
              <p:cNvPr name="Freeform 25" id="2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52B6B"/>
              </a:solidFill>
            </p:spPr>
          </p:sp>
          <p:sp>
            <p:nvSpPr>
              <p:cNvPr name="TextBox 26" id="26"/>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27" id="27"/>
            <p:cNvSpPr txBox="true"/>
            <p:nvPr/>
          </p:nvSpPr>
          <p:spPr>
            <a:xfrm rot="0">
              <a:off x="209925" y="154158"/>
              <a:ext cx="845199" cy="880533"/>
            </a:xfrm>
            <a:prstGeom prst="rect">
              <a:avLst/>
            </a:prstGeom>
          </p:spPr>
          <p:txBody>
            <a:bodyPr anchor="t" rtlCol="false" tIns="0" lIns="0" bIns="0" rIns="0">
              <a:spAutoFit/>
            </a:bodyPr>
            <a:lstStyle/>
            <a:p>
              <a:pPr algn="ctr">
                <a:lnSpc>
                  <a:spcPts val="5599"/>
                </a:lnSpc>
                <a:spcBef>
                  <a:spcPct val="0"/>
                </a:spcBef>
              </a:pPr>
              <a:r>
                <a:rPr lang="en-US" b="true" sz="3999">
                  <a:solidFill>
                    <a:srgbClr val="FFFFFF"/>
                  </a:solidFill>
                  <a:latin typeface="Quicksand Bold"/>
                  <a:ea typeface="Quicksand Bold"/>
                  <a:cs typeface="Quicksand Bold"/>
                  <a:sym typeface="Quicksand Bold"/>
                </a:rPr>
                <a:t>4</a:t>
              </a:r>
            </a:p>
          </p:txBody>
        </p:sp>
      </p:grpSp>
      <p:grpSp>
        <p:nvGrpSpPr>
          <p:cNvPr name="Group 28" id="28"/>
          <p:cNvGrpSpPr/>
          <p:nvPr/>
        </p:nvGrpSpPr>
        <p:grpSpPr>
          <a:xfrm rot="0">
            <a:off x="12412066" y="3046195"/>
            <a:ext cx="948787" cy="948787"/>
            <a:chOff x="0" y="0"/>
            <a:chExt cx="1265049" cy="1265049"/>
          </a:xfrm>
        </p:grpSpPr>
        <p:grpSp>
          <p:nvGrpSpPr>
            <p:cNvPr name="Group 29" id="29"/>
            <p:cNvGrpSpPr/>
            <p:nvPr/>
          </p:nvGrpSpPr>
          <p:grpSpPr>
            <a:xfrm rot="0">
              <a:off x="0" y="0"/>
              <a:ext cx="1265049" cy="1265049"/>
              <a:chOff x="0" y="0"/>
              <a:chExt cx="812800" cy="812800"/>
            </a:xfrm>
          </p:grpSpPr>
          <p:sp>
            <p:nvSpPr>
              <p:cNvPr name="Freeform 30" id="3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52B6B"/>
              </a:solidFill>
            </p:spPr>
          </p:sp>
          <p:sp>
            <p:nvSpPr>
              <p:cNvPr name="TextBox 31" id="31"/>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32" id="32"/>
            <p:cNvSpPr txBox="true"/>
            <p:nvPr/>
          </p:nvSpPr>
          <p:spPr>
            <a:xfrm rot="0">
              <a:off x="209925" y="154158"/>
              <a:ext cx="845199" cy="880533"/>
            </a:xfrm>
            <a:prstGeom prst="rect">
              <a:avLst/>
            </a:prstGeom>
          </p:spPr>
          <p:txBody>
            <a:bodyPr anchor="t" rtlCol="false" tIns="0" lIns="0" bIns="0" rIns="0">
              <a:spAutoFit/>
            </a:bodyPr>
            <a:lstStyle/>
            <a:p>
              <a:pPr algn="ctr">
                <a:lnSpc>
                  <a:spcPts val="5599"/>
                </a:lnSpc>
                <a:spcBef>
                  <a:spcPct val="0"/>
                </a:spcBef>
              </a:pPr>
              <a:r>
                <a:rPr lang="en-US" b="true" sz="3999">
                  <a:solidFill>
                    <a:srgbClr val="FFFFFF"/>
                  </a:solidFill>
                  <a:latin typeface="Quicksand Bold"/>
                  <a:ea typeface="Quicksand Bold"/>
                  <a:cs typeface="Quicksand Bold"/>
                  <a:sym typeface="Quicksand Bold"/>
                </a:rPr>
                <a:t>7</a:t>
              </a:r>
            </a:p>
          </p:txBody>
        </p:sp>
      </p:grpSp>
      <p:grpSp>
        <p:nvGrpSpPr>
          <p:cNvPr name="Group 33" id="33"/>
          <p:cNvGrpSpPr/>
          <p:nvPr/>
        </p:nvGrpSpPr>
        <p:grpSpPr>
          <a:xfrm rot="0">
            <a:off x="6596005" y="5549482"/>
            <a:ext cx="948787" cy="948787"/>
            <a:chOff x="0" y="0"/>
            <a:chExt cx="1265049" cy="1265049"/>
          </a:xfrm>
        </p:grpSpPr>
        <p:grpSp>
          <p:nvGrpSpPr>
            <p:cNvPr name="Group 34" id="34"/>
            <p:cNvGrpSpPr/>
            <p:nvPr/>
          </p:nvGrpSpPr>
          <p:grpSpPr>
            <a:xfrm rot="0">
              <a:off x="0" y="0"/>
              <a:ext cx="1265049" cy="1265049"/>
              <a:chOff x="0" y="0"/>
              <a:chExt cx="812800" cy="812800"/>
            </a:xfrm>
          </p:grpSpPr>
          <p:sp>
            <p:nvSpPr>
              <p:cNvPr name="Freeform 35" id="3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52B6B"/>
              </a:solidFill>
            </p:spPr>
          </p:sp>
          <p:sp>
            <p:nvSpPr>
              <p:cNvPr name="TextBox 36" id="36"/>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37" id="37"/>
            <p:cNvSpPr txBox="true"/>
            <p:nvPr/>
          </p:nvSpPr>
          <p:spPr>
            <a:xfrm rot="0">
              <a:off x="209925" y="154158"/>
              <a:ext cx="845199" cy="880533"/>
            </a:xfrm>
            <a:prstGeom prst="rect">
              <a:avLst/>
            </a:prstGeom>
          </p:spPr>
          <p:txBody>
            <a:bodyPr anchor="t" rtlCol="false" tIns="0" lIns="0" bIns="0" rIns="0">
              <a:spAutoFit/>
            </a:bodyPr>
            <a:lstStyle/>
            <a:p>
              <a:pPr algn="ctr">
                <a:lnSpc>
                  <a:spcPts val="5599"/>
                </a:lnSpc>
                <a:spcBef>
                  <a:spcPct val="0"/>
                </a:spcBef>
              </a:pPr>
              <a:r>
                <a:rPr lang="en-US" b="true" sz="3999">
                  <a:solidFill>
                    <a:srgbClr val="FFFFFF"/>
                  </a:solidFill>
                  <a:latin typeface="Quicksand Bold"/>
                  <a:ea typeface="Quicksand Bold"/>
                  <a:cs typeface="Quicksand Bold"/>
                  <a:sym typeface="Quicksand Bold"/>
                </a:rPr>
                <a:t>5</a:t>
              </a:r>
            </a:p>
          </p:txBody>
        </p:sp>
      </p:grpSp>
      <p:grpSp>
        <p:nvGrpSpPr>
          <p:cNvPr name="Group 38" id="38"/>
          <p:cNvGrpSpPr/>
          <p:nvPr/>
        </p:nvGrpSpPr>
        <p:grpSpPr>
          <a:xfrm rot="0">
            <a:off x="12412066" y="5549482"/>
            <a:ext cx="948787" cy="948787"/>
            <a:chOff x="0" y="0"/>
            <a:chExt cx="1265049" cy="1265049"/>
          </a:xfrm>
        </p:grpSpPr>
        <p:grpSp>
          <p:nvGrpSpPr>
            <p:cNvPr name="Group 39" id="39"/>
            <p:cNvGrpSpPr/>
            <p:nvPr/>
          </p:nvGrpSpPr>
          <p:grpSpPr>
            <a:xfrm rot="0">
              <a:off x="0" y="0"/>
              <a:ext cx="1265049" cy="1265049"/>
              <a:chOff x="0" y="0"/>
              <a:chExt cx="812800" cy="812800"/>
            </a:xfrm>
          </p:grpSpPr>
          <p:sp>
            <p:nvSpPr>
              <p:cNvPr name="Freeform 40" id="4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52B6B"/>
              </a:solidFill>
            </p:spPr>
          </p:sp>
          <p:sp>
            <p:nvSpPr>
              <p:cNvPr name="TextBox 41" id="41"/>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42" id="42"/>
            <p:cNvSpPr txBox="true"/>
            <p:nvPr/>
          </p:nvSpPr>
          <p:spPr>
            <a:xfrm rot="0">
              <a:off x="209925" y="154158"/>
              <a:ext cx="845199" cy="880533"/>
            </a:xfrm>
            <a:prstGeom prst="rect">
              <a:avLst/>
            </a:prstGeom>
          </p:spPr>
          <p:txBody>
            <a:bodyPr anchor="t" rtlCol="false" tIns="0" lIns="0" bIns="0" rIns="0">
              <a:spAutoFit/>
            </a:bodyPr>
            <a:lstStyle/>
            <a:p>
              <a:pPr algn="ctr">
                <a:lnSpc>
                  <a:spcPts val="5599"/>
                </a:lnSpc>
                <a:spcBef>
                  <a:spcPct val="0"/>
                </a:spcBef>
              </a:pPr>
              <a:r>
                <a:rPr lang="en-US" b="true" sz="3999">
                  <a:solidFill>
                    <a:srgbClr val="FFFFFF"/>
                  </a:solidFill>
                  <a:latin typeface="Quicksand Bold"/>
                  <a:ea typeface="Quicksand Bold"/>
                  <a:cs typeface="Quicksand Bold"/>
                  <a:sym typeface="Quicksand Bold"/>
                </a:rPr>
                <a:t>8</a:t>
              </a:r>
            </a:p>
          </p:txBody>
        </p:sp>
      </p:grpSp>
      <p:grpSp>
        <p:nvGrpSpPr>
          <p:cNvPr name="Group 43" id="43"/>
          <p:cNvGrpSpPr/>
          <p:nvPr/>
        </p:nvGrpSpPr>
        <p:grpSpPr>
          <a:xfrm rot="0">
            <a:off x="6596005" y="8309513"/>
            <a:ext cx="948787" cy="948787"/>
            <a:chOff x="0" y="0"/>
            <a:chExt cx="1265049" cy="1265049"/>
          </a:xfrm>
        </p:grpSpPr>
        <p:grpSp>
          <p:nvGrpSpPr>
            <p:cNvPr name="Group 44" id="44"/>
            <p:cNvGrpSpPr/>
            <p:nvPr/>
          </p:nvGrpSpPr>
          <p:grpSpPr>
            <a:xfrm rot="0">
              <a:off x="0" y="0"/>
              <a:ext cx="1265049" cy="1265049"/>
              <a:chOff x="0" y="0"/>
              <a:chExt cx="812800" cy="812800"/>
            </a:xfrm>
          </p:grpSpPr>
          <p:sp>
            <p:nvSpPr>
              <p:cNvPr name="Freeform 45" id="4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52B6B"/>
              </a:solidFill>
            </p:spPr>
          </p:sp>
          <p:sp>
            <p:nvSpPr>
              <p:cNvPr name="TextBox 46" id="46"/>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47" id="47"/>
            <p:cNvSpPr txBox="true"/>
            <p:nvPr/>
          </p:nvSpPr>
          <p:spPr>
            <a:xfrm rot="0">
              <a:off x="209925" y="152400"/>
              <a:ext cx="845199" cy="880533"/>
            </a:xfrm>
            <a:prstGeom prst="rect">
              <a:avLst/>
            </a:prstGeom>
          </p:spPr>
          <p:txBody>
            <a:bodyPr anchor="t" rtlCol="false" tIns="0" lIns="0" bIns="0" rIns="0">
              <a:spAutoFit/>
            </a:bodyPr>
            <a:lstStyle/>
            <a:p>
              <a:pPr algn="ctr">
                <a:lnSpc>
                  <a:spcPts val="5599"/>
                </a:lnSpc>
                <a:spcBef>
                  <a:spcPct val="0"/>
                </a:spcBef>
              </a:pPr>
              <a:r>
                <a:rPr lang="en-US" b="true" sz="3999">
                  <a:solidFill>
                    <a:srgbClr val="FFFFFF"/>
                  </a:solidFill>
                  <a:latin typeface="Quicksand Bold"/>
                  <a:ea typeface="Quicksand Bold"/>
                  <a:cs typeface="Quicksand Bold"/>
                  <a:sym typeface="Quicksand Bold"/>
                </a:rPr>
                <a:t>6</a:t>
              </a:r>
            </a:p>
          </p:txBody>
        </p:sp>
      </p:grpSp>
      <p:grpSp>
        <p:nvGrpSpPr>
          <p:cNvPr name="Group 48" id="48"/>
          <p:cNvGrpSpPr/>
          <p:nvPr/>
        </p:nvGrpSpPr>
        <p:grpSpPr>
          <a:xfrm rot="0">
            <a:off x="12412066" y="8309513"/>
            <a:ext cx="948787" cy="948787"/>
            <a:chOff x="0" y="0"/>
            <a:chExt cx="1265049" cy="1265049"/>
          </a:xfrm>
        </p:grpSpPr>
        <p:grpSp>
          <p:nvGrpSpPr>
            <p:cNvPr name="Group 49" id="49"/>
            <p:cNvGrpSpPr/>
            <p:nvPr/>
          </p:nvGrpSpPr>
          <p:grpSpPr>
            <a:xfrm rot="0">
              <a:off x="0" y="0"/>
              <a:ext cx="1265049" cy="1265049"/>
              <a:chOff x="0" y="0"/>
              <a:chExt cx="812800" cy="812800"/>
            </a:xfrm>
          </p:grpSpPr>
          <p:sp>
            <p:nvSpPr>
              <p:cNvPr name="Freeform 50" id="5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52B6B"/>
              </a:solidFill>
            </p:spPr>
          </p:sp>
          <p:sp>
            <p:nvSpPr>
              <p:cNvPr name="TextBox 51" id="51"/>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52" id="52"/>
            <p:cNvSpPr txBox="true"/>
            <p:nvPr/>
          </p:nvSpPr>
          <p:spPr>
            <a:xfrm rot="0">
              <a:off x="209925" y="152400"/>
              <a:ext cx="845199" cy="880533"/>
            </a:xfrm>
            <a:prstGeom prst="rect">
              <a:avLst/>
            </a:prstGeom>
          </p:spPr>
          <p:txBody>
            <a:bodyPr anchor="t" rtlCol="false" tIns="0" lIns="0" bIns="0" rIns="0">
              <a:spAutoFit/>
            </a:bodyPr>
            <a:lstStyle/>
            <a:p>
              <a:pPr algn="ctr">
                <a:lnSpc>
                  <a:spcPts val="5599"/>
                </a:lnSpc>
                <a:spcBef>
                  <a:spcPct val="0"/>
                </a:spcBef>
              </a:pPr>
              <a:r>
                <a:rPr lang="en-US" b="true" sz="3999">
                  <a:solidFill>
                    <a:srgbClr val="FFFFFF"/>
                  </a:solidFill>
                  <a:latin typeface="Quicksand Bold"/>
                  <a:ea typeface="Quicksand Bold"/>
                  <a:cs typeface="Quicksand Bold"/>
                  <a:sym typeface="Quicksand Bold"/>
                </a:rPr>
                <a:t>9</a:t>
              </a:r>
            </a:p>
          </p:txBody>
        </p:sp>
      </p:grpSp>
      <p:sp>
        <p:nvSpPr>
          <p:cNvPr name="TextBox 53" id="53"/>
          <p:cNvSpPr txBox="true"/>
          <p:nvPr/>
        </p:nvSpPr>
        <p:spPr>
          <a:xfrm rot="0">
            <a:off x="1729788" y="3025288"/>
            <a:ext cx="3562370" cy="990600"/>
          </a:xfrm>
          <a:prstGeom prst="rect">
            <a:avLst/>
          </a:prstGeom>
        </p:spPr>
        <p:txBody>
          <a:bodyPr anchor="t" rtlCol="false" tIns="0" lIns="0" bIns="0" rIns="0">
            <a:spAutoFit/>
          </a:bodyPr>
          <a:lstStyle/>
          <a:p>
            <a:pPr algn="ctr">
              <a:lnSpc>
                <a:spcPts val="3960"/>
              </a:lnSpc>
            </a:pPr>
            <a:r>
              <a:rPr lang="en-US" sz="3300" b="true">
                <a:solidFill>
                  <a:srgbClr val="FFFFFF"/>
                </a:solidFill>
                <a:latin typeface="Quicksand Bold"/>
                <a:ea typeface="Quicksand Bold"/>
                <a:cs typeface="Quicksand Bold"/>
                <a:sym typeface="Quicksand Bold"/>
              </a:rPr>
              <a:t>Team Introduction</a:t>
            </a:r>
          </a:p>
        </p:txBody>
      </p:sp>
      <p:sp>
        <p:nvSpPr>
          <p:cNvPr name="TextBox 54" id="54"/>
          <p:cNvSpPr txBox="true"/>
          <p:nvPr/>
        </p:nvSpPr>
        <p:spPr>
          <a:xfrm rot="0">
            <a:off x="1729788" y="5656947"/>
            <a:ext cx="3853062" cy="990600"/>
          </a:xfrm>
          <a:prstGeom prst="rect">
            <a:avLst/>
          </a:prstGeom>
        </p:spPr>
        <p:txBody>
          <a:bodyPr anchor="t" rtlCol="false" tIns="0" lIns="0" bIns="0" rIns="0">
            <a:spAutoFit/>
          </a:bodyPr>
          <a:lstStyle/>
          <a:p>
            <a:pPr algn="ctr">
              <a:lnSpc>
                <a:spcPts val="3960"/>
              </a:lnSpc>
            </a:pPr>
            <a:r>
              <a:rPr lang="en-US" sz="3300" b="true">
                <a:solidFill>
                  <a:srgbClr val="FFFFFF"/>
                </a:solidFill>
                <a:latin typeface="Quicksand Bold"/>
                <a:ea typeface="Quicksand Bold"/>
                <a:cs typeface="Quicksand Bold"/>
                <a:sym typeface="Quicksand Bold"/>
              </a:rPr>
              <a:t>Problem Statement</a:t>
            </a:r>
          </a:p>
        </p:txBody>
      </p:sp>
      <p:sp>
        <p:nvSpPr>
          <p:cNvPr name="TextBox 55" id="55"/>
          <p:cNvSpPr txBox="true"/>
          <p:nvPr/>
        </p:nvSpPr>
        <p:spPr>
          <a:xfrm rot="0">
            <a:off x="1855491" y="8288607"/>
            <a:ext cx="3853062" cy="990600"/>
          </a:xfrm>
          <a:prstGeom prst="rect">
            <a:avLst/>
          </a:prstGeom>
        </p:spPr>
        <p:txBody>
          <a:bodyPr anchor="t" rtlCol="false" tIns="0" lIns="0" bIns="0" rIns="0">
            <a:spAutoFit/>
          </a:bodyPr>
          <a:lstStyle/>
          <a:p>
            <a:pPr algn="ctr">
              <a:lnSpc>
                <a:spcPts val="3960"/>
              </a:lnSpc>
            </a:pPr>
            <a:r>
              <a:rPr lang="en-US" sz="3300" b="true">
                <a:solidFill>
                  <a:srgbClr val="FFFFFF"/>
                </a:solidFill>
                <a:latin typeface="Quicksand Bold"/>
                <a:ea typeface="Quicksand Bold"/>
                <a:cs typeface="Quicksand Bold"/>
                <a:sym typeface="Quicksand Bold"/>
              </a:rPr>
              <a:t>Project Description</a:t>
            </a:r>
          </a:p>
        </p:txBody>
      </p:sp>
      <p:sp>
        <p:nvSpPr>
          <p:cNvPr name="TextBox 56" id="56"/>
          <p:cNvSpPr txBox="true"/>
          <p:nvPr/>
        </p:nvSpPr>
        <p:spPr>
          <a:xfrm rot="0">
            <a:off x="7879866" y="3272938"/>
            <a:ext cx="3853062" cy="495300"/>
          </a:xfrm>
          <a:prstGeom prst="rect">
            <a:avLst/>
          </a:prstGeom>
        </p:spPr>
        <p:txBody>
          <a:bodyPr anchor="t" rtlCol="false" tIns="0" lIns="0" bIns="0" rIns="0">
            <a:spAutoFit/>
          </a:bodyPr>
          <a:lstStyle/>
          <a:p>
            <a:pPr algn="ctr">
              <a:lnSpc>
                <a:spcPts val="3960"/>
              </a:lnSpc>
            </a:pPr>
            <a:r>
              <a:rPr lang="en-US" sz="3300" b="true">
                <a:solidFill>
                  <a:srgbClr val="FFFFFF"/>
                </a:solidFill>
                <a:latin typeface="Quicksand Bold"/>
                <a:ea typeface="Quicksand Bold"/>
                <a:cs typeface="Quicksand Bold"/>
                <a:sym typeface="Quicksand Bold"/>
              </a:rPr>
              <a:t>Personas</a:t>
            </a:r>
          </a:p>
        </p:txBody>
      </p:sp>
      <p:sp>
        <p:nvSpPr>
          <p:cNvPr name="TextBox 57" id="57"/>
          <p:cNvSpPr txBox="true"/>
          <p:nvPr/>
        </p:nvSpPr>
        <p:spPr>
          <a:xfrm rot="0">
            <a:off x="13694228" y="3046195"/>
            <a:ext cx="3853062" cy="990600"/>
          </a:xfrm>
          <a:prstGeom prst="rect">
            <a:avLst/>
          </a:prstGeom>
        </p:spPr>
        <p:txBody>
          <a:bodyPr anchor="t" rtlCol="false" tIns="0" lIns="0" bIns="0" rIns="0">
            <a:spAutoFit/>
          </a:bodyPr>
          <a:lstStyle/>
          <a:p>
            <a:pPr algn="ctr">
              <a:lnSpc>
                <a:spcPts val="3960"/>
              </a:lnSpc>
            </a:pPr>
            <a:r>
              <a:rPr lang="en-US" sz="3300" b="true">
                <a:solidFill>
                  <a:srgbClr val="FFFFFF"/>
                </a:solidFill>
                <a:latin typeface="Quicksand Bold"/>
                <a:ea typeface="Quicksand Bold"/>
                <a:cs typeface="Quicksand Bold"/>
                <a:sym typeface="Quicksand Bold"/>
              </a:rPr>
              <a:t>Team working agreement</a:t>
            </a:r>
          </a:p>
        </p:txBody>
      </p:sp>
      <p:sp>
        <p:nvSpPr>
          <p:cNvPr name="TextBox 58" id="58"/>
          <p:cNvSpPr txBox="true"/>
          <p:nvPr/>
        </p:nvSpPr>
        <p:spPr>
          <a:xfrm rot="0">
            <a:off x="7879866" y="5656947"/>
            <a:ext cx="3853062" cy="990600"/>
          </a:xfrm>
          <a:prstGeom prst="rect">
            <a:avLst/>
          </a:prstGeom>
        </p:spPr>
        <p:txBody>
          <a:bodyPr anchor="t" rtlCol="false" tIns="0" lIns="0" bIns="0" rIns="0">
            <a:spAutoFit/>
          </a:bodyPr>
          <a:lstStyle/>
          <a:p>
            <a:pPr algn="ctr">
              <a:lnSpc>
                <a:spcPts val="3960"/>
              </a:lnSpc>
            </a:pPr>
            <a:r>
              <a:rPr lang="en-US" sz="3300" b="true">
                <a:solidFill>
                  <a:srgbClr val="FFFFFF"/>
                </a:solidFill>
                <a:latin typeface="Quicksand Bold"/>
                <a:ea typeface="Quicksand Bold"/>
                <a:cs typeface="Quicksand Bold"/>
                <a:sym typeface="Quicksand Bold"/>
              </a:rPr>
              <a:t>Technologies &amp; Algorithms</a:t>
            </a:r>
          </a:p>
        </p:txBody>
      </p:sp>
      <p:sp>
        <p:nvSpPr>
          <p:cNvPr name="TextBox 59" id="59"/>
          <p:cNvSpPr txBox="true"/>
          <p:nvPr/>
        </p:nvSpPr>
        <p:spPr>
          <a:xfrm rot="0">
            <a:off x="13694228" y="5842542"/>
            <a:ext cx="3853062" cy="495300"/>
          </a:xfrm>
          <a:prstGeom prst="rect">
            <a:avLst/>
          </a:prstGeom>
        </p:spPr>
        <p:txBody>
          <a:bodyPr anchor="t" rtlCol="false" tIns="0" lIns="0" bIns="0" rIns="0">
            <a:spAutoFit/>
          </a:bodyPr>
          <a:lstStyle/>
          <a:p>
            <a:pPr algn="ctr">
              <a:lnSpc>
                <a:spcPts val="3960"/>
              </a:lnSpc>
            </a:pPr>
            <a:r>
              <a:rPr lang="en-US" sz="3300" b="true">
                <a:solidFill>
                  <a:srgbClr val="FFFFFF"/>
                </a:solidFill>
                <a:latin typeface="Quicksand Bold"/>
                <a:ea typeface="Quicksand Bold"/>
                <a:cs typeface="Quicksand Bold"/>
                <a:sym typeface="Quicksand Bold"/>
              </a:rPr>
              <a:t>Retrospective</a:t>
            </a:r>
          </a:p>
        </p:txBody>
      </p:sp>
      <p:sp>
        <p:nvSpPr>
          <p:cNvPr name="TextBox 60" id="60"/>
          <p:cNvSpPr txBox="true"/>
          <p:nvPr/>
        </p:nvSpPr>
        <p:spPr>
          <a:xfrm rot="0">
            <a:off x="7879866" y="8536257"/>
            <a:ext cx="3853062" cy="495300"/>
          </a:xfrm>
          <a:prstGeom prst="rect">
            <a:avLst/>
          </a:prstGeom>
        </p:spPr>
        <p:txBody>
          <a:bodyPr anchor="t" rtlCol="false" tIns="0" lIns="0" bIns="0" rIns="0">
            <a:spAutoFit/>
          </a:bodyPr>
          <a:lstStyle/>
          <a:p>
            <a:pPr algn="ctr">
              <a:lnSpc>
                <a:spcPts val="3960"/>
              </a:lnSpc>
            </a:pPr>
            <a:r>
              <a:rPr lang="en-US" sz="3300" b="true">
                <a:solidFill>
                  <a:srgbClr val="FFFFFF"/>
                </a:solidFill>
                <a:latin typeface="Quicksand Bold"/>
                <a:ea typeface="Quicksand Bold"/>
                <a:cs typeface="Quicksand Bold"/>
                <a:sym typeface="Quicksand Bold"/>
              </a:rPr>
              <a:t>Project Schedule</a:t>
            </a:r>
          </a:p>
        </p:txBody>
      </p:sp>
      <p:sp>
        <p:nvSpPr>
          <p:cNvPr name="TextBox 61" id="61"/>
          <p:cNvSpPr txBox="true"/>
          <p:nvPr/>
        </p:nvSpPr>
        <p:spPr>
          <a:xfrm rot="0">
            <a:off x="13694228" y="8536257"/>
            <a:ext cx="3853062" cy="495300"/>
          </a:xfrm>
          <a:prstGeom prst="rect">
            <a:avLst/>
          </a:prstGeom>
        </p:spPr>
        <p:txBody>
          <a:bodyPr anchor="t" rtlCol="false" tIns="0" lIns="0" bIns="0" rIns="0">
            <a:spAutoFit/>
          </a:bodyPr>
          <a:lstStyle/>
          <a:p>
            <a:pPr algn="ctr">
              <a:lnSpc>
                <a:spcPts val="3960"/>
              </a:lnSpc>
            </a:pPr>
            <a:r>
              <a:rPr lang="en-US" sz="3300" b="true">
                <a:solidFill>
                  <a:srgbClr val="FFFFFF"/>
                </a:solidFill>
                <a:latin typeface="Quicksand Bold"/>
                <a:ea typeface="Quicksand Bold"/>
                <a:cs typeface="Quicksand Bold"/>
                <a:sym typeface="Quicksand Bold"/>
              </a:rPr>
              <a:t>Wikipage Link</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145DA0"/>
        </a:solidFill>
      </p:bgPr>
    </p:bg>
    <p:spTree>
      <p:nvGrpSpPr>
        <p:cNvPr id="1" name=""/>
        <p:cNvGrpSpPr/>
        <p:nvPr/>
      </p:nvGrpSpPr>
      <p:grpSpPr>
        <a:xfrm>
          <a:off x="0" y="0"/>
          <a:ext cx="0" cy="0"/>
          <a:chOff x="0" y="0"/>
          <a:chExt cx="0" cy="0"/>
        </a:xfrm>
      </p:grpSpPr>
      <p:grpSp>
        <p:nvGrpSpPr>
          <p:cNvPr name="Group 2" id="2"/>
          <p:cNvGrpSpPr/>
          <p:nvPr/>
        </p:nvGrpSpPr>
        <p:grpSpPr>
          <a:xfrm rot="0">
            <a:off x="-2121805" y="-673171"/>
            <a:ext cx="24952993" cy="12445305"/>
            <a:chOff x="0" y="0"/>
            <a:chExt cx="33270657" cy="16593740"/>
          </a:xfrm>
        </p:grpSpPr>
        <p:sp>
          <p:nvSpPr>
            <p:cNvPr name="Freeform 3" id="3"/>
            <p:cNvSpPr/>
            <p:nvPr/>
          </p:nvSpPr>
          <p:spPr>
            <a:xfrm flipH="false" flipV="false" rot="0">
              <a:off x="0" y="0"/>
              <a:ext cx="16635329" cy="16593740"/>
            </a:xfrm>
            <a:custGeom>
              <a:avLst/>
              <a:gdLst/>
              <a:ahLst/>
              <a:cxnLst/>
              <a:rect r="r" b="b" t="t" l="l"/>
              <a:pathLst>
                <a:path h="16593740" w="16635329">
                  <a:moveTo>
                    <a:pt x="0" y="0"/>
                  </a:moveTo>
                  <a:lnTo>
                    <a:pt x="16635329" y="0"/>
                  </a:lnTo>
                  <a:lnTo>
                    <a:pt x="16635329" y="16593740"/>
                  </a:lnTo>
                  <a:lnTo>
                    <a:pt x="0" y="16593740"/>
                  </a:lnTo>
                  <a:lnTo>
                    <a:pt x="0" y="0"/>
                  </a:lnTo>
                  <a:close/>
                </a:path>
              </a:pathLst>
            </a:custGeom>
            <a:blipFill>
              <a:blip r:embed="rId2">
                <a:alphaModFix amt="9999"/>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true" flipV="false" rot="0">
              <a:off x="16635329" y="0"/>
              <a:ext cx="16635329" cy="16593740"/>
            </a:xfrm>
            <a:custGeom>
              <a:avLst/>
              <a:gdLst/>
              <a:ahLst/>
              <a:cxnLst/>
              <a:rect r="r" b="b" t="t" l="l"/>
              <a:pathLst>
                <a:path h="16593740" w="16635329">
                  <a:moveTo>
                    <a:pt x="16635328" y="0"/>
                  </a:moveTo>
                  <a:lnTo>
                    <a:pt x="0" y="0"/>
                  </a:lnTo>
                  <a:lnTo>
                    <a:pt x="0" y="16593740"/>
                  </a:lnTo>
                  <a:lnTo>
                    <a:pt x="16635328" y="16593740"/>
                  </a:lnTo>
                  <a:lnTo>
                    <a:pt x="16635328" y="0"/>
                  </a:lnTo>
                  <a:close/>
                </a:path>
              </a:pathLst>
            </a:custGeom>
            <a:blipFill>
              <a:blip r:embed="rId2">
                <a:alphaModFix amt="9999"/>
                <a:extLst>
                  <a:ext uri="{96DAC541-7B7A-43D3-8B79-37D633B846F1}">
                    <asvg:svgBlip xmlns:asvg="http://schemas.microsoft.com/office/drawing/2016/SVG/main" r:embed="rId3"/>
                  </a:ext>
                </a:extLst>
              </a:blip>
              <a:stretch>
                <a:fillRect l="0" t="0" r="0" b="0"/>
              </a:stretch>
            </a:blipFill>
          </p:spPr>
        </p:sp>
      </p:grpSp>
      <p:grpSp>
        <p:nvGrpSpPr>
          <p:cNvPr name="Group 5" id="5"/>
          <p:cNvGrpSpPr/>
          <p:nvPr/>
        </p:nvGrpSpPr>
        <p:grpSpPr>
          <a:xfrm rot="0">
            <a:off x="1259763" y="690882"/>
            <a:ext cx="16230600" cy="2404798"/>
            <a:chOff x="0" y="0"/>
            <a:chExt cx="21640800" cy="3206398"/>
          </a:xfrm>
        </p:grpSpPr>
        <p:sp>
          <p:nvSpPr>
            <p:cNvPr name="Freeform 6" id="6"/>
            <p:cNvSpPr/>
            <p:nvPr/>
          </p:nvSpPr>
          <p:spPr>
            <a:xfrm flipH="false" flipV="false" rot="0">
              <a:off x="0" y="2388794"/>
              <a:ext cx="21640800" cy="817604"/>
            </a:xfrm>
            <a:custGeom>
              <a:avLst/>
              <a:gdLst/>
              <a:ahLst/>
              <a:cxnLst/>
              <a:rect r="r" b="b" t="t" l="l"/>
              <a:pathLst>
                <a:path h="817604" w="21640800">
                  <a:moveTo>
                    <a:pt x="0" y="0"/>
                  </a:moveTo>
                  <a:lnTo>
                    <a:pt x="21640800" y="0"/>
                  </a:lnTo>
                  <a:lnTo>
                    <a:pt x="21640800" y="817604"/>
                  </a:lnTo>
                  <a:lnTo>
                    <a:pt x="0" y="817604"/>
                  </a:lnTo>
                  <a:lnTo>
                    <a:pt x="0" y="0"/>
                  </a:lnTo>
                  <a:close/>
                </a:path>
              </a:pathLst>
            </a:custGeom>
            <a:blipFill>
              <a:blip r:embed="rId4"/>
              <a:stretch>
                <a:fillRect l="0" t="-34368" r="0" b="-34368"/>
              </a:stretch>
            </a:blipFill>
          </p:spPr>
        </p:sp>
        <p:grpSp>
          <p:nvGrpSpPr>
            <p:cNvPr name="Group 7" id="7"/>
            <p:cNvGrpSpPr/>
            <p:nvPr/>
          </p:nvGrpSpPr>
          <p:grpSpPr>
            <a:xfrm rot="0">
              <a:off x="0" y="0"/>
              <a:ext cx="21640800" cy="2564797"/>
              <a:chOff x="0" y="0"/>
              <a:chExt cx="4274726" cy="506627"/>
            </a:xfrm>
          </p:grpSpPr>
          <p:sp>
            <p:nvSpPr>
              <p:cNvPr name="Freeform 8" id="8"/>
              <p:cNvSpPr/>
              <p:nvPr/>
            </p:nvSpPr>
            <p:spPr>
              <a:xfrm flipH="false" flipV="false" rot="0">
                <a:off x="0" y="0"/>
                <a:ext cx="4274726" cy="506627"/>
              </a:xfrm>
              <a:custGeom>
                <a:avLst/>
                <a:gdLst/>
                <a:ahLst/>
                <a:cxnLst/>
                <a:rect r="r" b="b" t="t" l="l"/>
                <a:pathLst>
                  <a:path h="506627" w="4274726">
                    <a:moveTo>
                      <a:pt x="0" y="0"/>
                    </a:moveTo>
                    <a:lnTo>
                      <a:pt x="4274726" y="0"/>
                    </a:lnTo>
                    <a:lnTo>
                      <a:pt x="4274726" y="506627"/>
                    </a:lnTo>
                    <a:lnTo>
                      <a:pt x="0" y="506627"/>
                    </a:lnTo>
                    <a:close/>
                  </a:path>
                </a:pathLst>
              </a:custGeom>
              <a:solidFill>
                <a:srgbClr val="052B6B"/>
              </a:solidFill>
            </p:spPr>
          </p:sp>
          <p:sp>
            <p:nvSpPr>
              <p:cNvPr name="TextBox 9" id="9"/>
              <p:cNvSpPr txBox="true"/>
              <p:nvPr/>
            </p:nvSpPr>
            <p:spPr>
              <a:xfrm>
                <a:off x="0" y="-38100"/>
                <a:ext cx="4274726" cy="544727"/>
              </a:xfrm>
              <a:prstGeom prst="rect">
                <a:avLst/>
              </a:prstGeom>
            </p:spPr>
            <p:txBody>
              <a:bodyPr anchor="ctr" rtlCol="false" tIns="50800" lIns="50800" bIns="50800" rIns="50800"/>
              <a:lstStyle/>
              <a:p>
                <a:pPr algn="ctr">
                  <a:lnSpc>
                    <a:spcPts val="2659"/>
                  </a:lnSpc>
                  <a:spcBef>
                    <a:spcPct val="0"/>
                  </a:spcBef>
                </a:pPr>
              </a:p>
            </p:txBody>
          </p:sp>
        </p:grpSp>
      </p:grpSp>
      <p:sp>
        <p:nvSpPr>
          <p:cNvPr name="TextBox 10" id="10"/>
          <p:cNvSpPr txBox="true"/>
          <p:nvPr/>
        </p:nvSpPr>
        <p:spPr>
          <a:xfrm rot="0">
            <a:off x="1855491" y="1019175"/>
            <a:ext cx="14577018" cy="1381125"/>
          </a:xfrm>
          <a:prstGeom prst="rect">
            <a:avLst/>
          </a:prstGeom>
        </p:spPr>
        <p:txBody>
          <a:bodyPr anchor="t" rtlCol="false" tIns="0" lIns="0" bIns="0" rIns="0">
            <a:spAutoFit/>
          </a:bodyPr>
          <a:lstStyle/>
          <a:p>
            <a:pPr algn="ctr">
              <a:lnSpc>
                <a:spcPts val="10800"/>
              </a:lnSpc>
            </a:pPr>
            <a:r>
              <a:rPr lang="en-US" sz="9000" spc="413">
                <a:solidFill>
                  <a:srgbClr val="F4C624"/>
                </a:solidFill>
                <a:latin typeface="Anton"/>
                <a:ea typeface="Anton"/>
                <a:cs typeface="Anton"/>
                <a:sym typeface="Anton"/>
              </a:rPr>
              <a:t>PROJECT SCHEDULE</a:t>
            </a:r>
          </a:p>
        </p:txBody>
      </p:sp>
      <p:sp>
        <p:nvSpPr>
          <p:cNvPr name="Freeform 11" id="11"/>
          <p:cNvSpPr/>
          <p:nvPr/>
        </p:nvSpPr>
        <p:spPr>
          <a:xfrm flipH="false" flipV="false" rot="0">
            <a:off x="16777730" y="1975392"/>
            <a:ext cx="1425267" cy="849815"/>
          </a:xfrm>
          <a:custGeom>
            <a:avLst/>
            <a:gdLst/>
            <a:ahLst/>
            <a:cxnLst/>
            <a:rect r="r" b="b" t="t" l="l"/>
            <a:pathLst>
              <a:path h="849815" w="1425267">
                <a:moveTo>
                  <a:pt x="0" y="0"/>
                </a:moveTo>
                <a:lnTo>
                  <a:pt x="1425266" y="0"/>
                </a:lnTo>
                <a:lnTo>
                  <a:pt x="1425266" y="849816"/>
                </a:lnTo>
                <a:lnTo>
                  <a:pt x="0" y="849816"/>
                </a:lnTo>
                <a:lnTo>
                  <a:pt x="0" y="0"/>
                </a:lnTo>
                <a:close/>
              </a:path>
            </a:pathLst>
          </a:custGeom>
          <a:blipFill>
            <a:blip r:embed="rId5"/>
            <a:stretch>
              <a:fillRect l="0" t="0" r="0" b="0"/>
            </a:stretch>
          </a:blipFill>
        </p:spPr>
      </p:sp>
      <p:sp>
        <p:nvSpPr>
          <p:cNvPr name="Freeform 12" id="12"/>
          <p:cNvSpPr/>
          <p:nvPr/>
        </p:nvSpPr>
        <p:spPr>
          <a:xfrm flipH="false" flipV="false" rot="0">
            <a:off x="547130" y="265974"/>
            <a:ext cx="1425267" cy="849815"/>
          </a:xfrm>
          <a:custGeom>
            <a:avLst/>
            <a:gdLst/>
            <a:ahLst/>
            <a:cxnLst/>
            <a:rect r="r" b="b" t="t" l="l"/>
            <a:pathLst>
              <a:path h="849815" w="1425267">
                <a:moveTo>
                  <a:pt x="0" y="0"/>
                </a:moveTo>
                <a:lnTo>
                  <a:pt x="1425266" y="0"/>
                </a:lnTo>
                <a:lnTo>
                  <a:pt x="1425266" y="849816"/>
                </a:lnTo>
                <a:lnTo>
                  <a:pt x="0" y="849816"/>
                </a:lnTo>
                <a:lnTo>
                  <a:pt x="0" y="0"/>
                </a:lnTo>
                <a:close/>
              </a:path>
            </a:pathLst>
          </a:custGeom>
          <a:blipFill>
            <a:blip r:embed="rId5"/>
            <a:stretch>
              <a:fillRect l="0" t="0" r="0" b="0"/>
            </a:stretch>
          </a:blipFill>
        </p:spPr>
      </p:sp>
      <p:sp>
        <p:nvSpPr>
          <p:cNvPr name="Freeform 13" id="13"/>
          <p:cNvSpPr/>
          <p:nvPr/>
        </p:nvSpPr>
        <p:spPr>
          <a:xfrm flipH="false" flipV="false" rot="0">
            <a:off x="4996176" y="3541613"/>
            <a:ext cx="8295648" cy="5250505"/>
          </a:xfrm>
          <a:custGeom>
            <a:avLst/>
            <a:gdLst/>
            <a:ahLst/>
            <a:cxnLst/>
            <a:rect r="r" b="b" t="t" l="l"/>
            <a:pathLst>
              <a:path h="5250505" w="8295648">
                <a:moveTo>
                  <a:pt x="0" y="0"/>
                </a:moveTo>
                <a:lnTo>
                  <a:pt x="8295648" y="0"/>
                </a:lnTo>
                <a:lnTo>
                  <a:pt x="8295648" y="5250505"/>
                </a:lnTo>
                <a:lnTo>
                  <a:pt x="0" y="5250505"/>
                </a:lnTo>
                <a:lnTo>
                  <a:pt x="0" y="0"/>
                </a:lnTo>
                <a:close/>
              </a:path>
            </a:pathLst>
          </a:custGeom>
          <a:blipFill>
            <a:blip r:embed="rId6"/>
            <a:stretch>
              <a:fillRect l="-40259" t="-65013" r="-152464" b="-135608"/>
            </a:stretch>
          </a:blipFill>
        </p:spPr>
      </p:sp>
    </p:spTree>
  </p:cSld>
  <p:clrMapOvr>
    <a:masterClrMapping/>
  </p:clrMapOvr>
  <p:transition spd="fast">
    <p:circle/>
  </p:transition>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145DA0"/>
        </a:solidFill>
      </p:bgPr>
    </p:bg>
    <p:spTree>
      <p:nvGrpSpPr>
        <p:cNvPr id="1" name=""/>
        <p:cNvGrpSpPr/>
        <p:nvPr/>
      </p:nvGrpSpPr>
      <p:grpSpPr>
        <a:xfrm>
          <a:off x="0" y="0"/>
          <a:ext cx="0" cy="0"/>
          <a:chOff x="0" y="0"/>
          <a:chExt cx="0" cy="0"/>
        </a:xfrm>
      </p:grpSpPr>
      <p:grpSp>
        <p:nvGrpSpPr>
          <p:cNvPr name="Group 2" id="2"/>
          <p:cNvGrpSpPr/>
          <p:nvPr/>
        </p:nvGrpSpPr>
        <p:grpSpPr>
          <a:xfrm rot="0">
            <a:off x="-2497045" y="-593511"/>
            <a:ext cx="24952993" cy="12445305"/>
            <a:chOff x="0" y="0"/>
            <a:chExt cx="33270657" cy="16593740"/>
          </a:xfrm>
        </p:grpSpPr>
        <p:sp>
          <p:nvSpPr>
            <p:cNvPr name="Freeform 3" id="3"/>
            <p:cNvSpPr/>
            <p:nvPr/>
          </p:nvSpPr>
          <p:spPr>
            <a:xfrm flipH="false" flipV="false" rot="0">
              <a:off x="0" y="0"/>
              <a:ext cx="16635329" cy="16593740"/>
            </a:xfrm>
            <a:custGeom>
              <a:avLst/>
              <a:gdLst/>
              <a:ahLst/>
              <a:cxnLst/>
              <a:rect r="r" b="b" t="t" l="l"/>
              <a:pathLst>
                <a:path h="16593740" w="16635329">
                  <a:moveTo>
                    <a:pt x="0" y="0"/>
                  </a:moveTo>
                  <a:lnTo>
                    <a:pt x="16635329" y="0"/>
                  </a:lnTo>
                  <a:lnTo>
                    <a:pt x="16635329" y="16593740"/>
                  </a:lnTo>
                  <a:lnTo>
                    <a:pt x="0" y="16593740"/>
                  </a:lnTo>
                  <a:lnTo>
                    <a:pt x="0" y="0"/>
                  </a:lnTo>
                  <a:close/>
                </a:path>
              </a:pathLst>
            </a:custGeom>
            <a:blipFill>
              <a:blip r:embed="rId2">
                <a:alphaModFix amt="9999"/>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true" flipV="false" rot="0">
              <a:off x="16635329" y="0"/>
              <a:ext cx="16635329" cy="16593740"/>
            </a:xfrm>
            <a:custGeom>
              <a:avLst/>
              <a:gdLst/>
              <a:ahLst/>
              <a:cxnLst/>
              <a:rect r="r" b="b" t="t" l="l"/>
              <a:pathLst>
                <a:path h="16593740" w="16635329">
                  <a:moveTo>
                    <a:pt x="16635328" y="0"/>
                  </a:moveTo>
                  <a:lnTo>
                    <a:pt x="0" y="0"/>
                  </a:lnTo>
                  <a:lnTo>
                    <a:pt x="0" y="16593740"/>
                  </a:lnTo>
                  <a:lnTo>
                    <a:pt x="16635328" y="16593740"/>
                  </a:lnTo>
                  <a:lnTo>
                    <a:pt x="16635328" y="0"/>
                  </a:lnTo>
                  <a:close/>
                </a:path>
              </a:pathLst>
            </a:custGeom>
            <a:blipFill>
              <a:blip r:embed="rId2">
                <a:alphaModFix amt="9999"/>
                <a:extLst>
                  <a:ext uri="{96DAC541-7B7A-43D3-8B79-37D633B846F1}">
                    <asvg:svgBlip xmlns:asvg="http://schemas.microsoft.com/office/drawing/2016/SVG/main" r:embed="rId3"/>
                  </a:ext>
                </a:extLst>
              </a:blip>
              <a:stretch>
                <a:fillRect l="0" t="0" r="0" b="0"/>
              </a:stretch>
            </a:blipFill>
          </p:spPr>
        </p:sp>
      </p:grpSp>
      <p:grpSp>
        <p:nvGrpSpPr>
          <p:cNvPr name="Group 5" id="5"/>
          <p:cNvGrpSpPr/>
          <p:nvPr/>
        </p:nvGrpSpPr>
        <p:grpSpPr>
          <a:xfrm rot="0">
            <a:off x="908064" y="1086117"/>
            <a:ext cx="16230600" cy="9200883"/>
            <a:chOff x="0" y="0"/>
            <a:chExt cx="21640800" cy="12267844"/>
          </a:xfrm>
        </p:grpSpPr>
        <p:sp>
          <p:nvSpPr>
            <p:cNvPr name="Freeform 6" id="6"/>
            <p:cNvSpPr/>
            <p:nvPr/>
          </p:nvSpPr>
          <p:spPr>
            <a:xfrm flipH="false" flipV="false" rot="0">
              <a:off x="0" y="10888243"/>
              <a:ext cx="21640800" cy="1379601"/>
            </a:xfrm>
            <a:custGeom>
              <a:avLst/>
              <a:gdLst/>
              <a:ahLst/>
              <a:cxnLst/>
              <a:rect r="r" b="b" t="t" l="l"/>
              <a:pathLst>
                <a:path h="1379601" w="21640800">
                  <a:moveTo>
                    <a:pt x="0" y="0"/>
                  </a:moveTo>
                  <a:lnTo>
                    <a:pt x="21640800" y="0"/>
                  </a:lnTo>
                  <a:lnTo>
                    <a:pt x="21640800" y="1379601"/>
                  </a:lnTo>
                  <a:lnTo>
                    <a:pt x="0" y="1379601"/>
                  </a:lnTo>
                  <a:lnTo>
                    <a:pt x="0" y="0"/>
                  </a:lnTo>
                  <a:close/>
                </a:path>
              </a:pathLst>
            </a:custGeom>
            <a:blipFill>
              <a:blip r:embed="rId4"/>
              <a:stretch>
                <a:fillRect l="0" t="0" r="0" b="0"/>
              </a:stretch>
            </a:blipFill>
          </p:spPr>
        </p:sp>
        <p:grpSp>
          <p:nvGrpSpPr>
            <p:cNvPr name="Group 7" id="7"/>
            <p:cNvGrpSpPr/>
            <p:nvPr/>
          </p:nvGrpSpPr>
          <p:grpSpPr>
            <a:xfrm rot="0">
              <a:off x="0" y="0"/>
              <a:ext cx="21640800" cy="10972800"/>
              <a:chOff x="0" y="0"/>
              <a:chExt cx="4274726" cy="2167467"/>
            </a:xfrm>
          </p:grpSpPr>
          <p:sp>
            <p:nvSpPr>
              <p:cNvPr name="Freeform 8" id="8"/>
              <p:cNvSpPr/>
              <p:nvPr/>
            </p:nvSpPr>
            <p:spPr>
              <a:xfrm flipH="false" flipV="false" rot="0">
                <a:off x="0" y="0"/>
                <a:ext cx="4274726" cy="2167467"/>
              </a:xfrm>
              <a:custGeom>
                <a:avLst/>
                <a:gdLst/>
                <a:ahLst/>
                <a:cxnLst/>
                <a:rect r="r" b="b" t="t" l="l"/>
                <a:pathLst>
                  <a:path h="2167467" w="4274726">
                    <a:moveTo>
                      <a:pt x="0" y="0"/>
                    </a:moveTo>
                    <a:lnTo>
                      <a:pt x="4274726" y="0"/>
                    </a:lnTo>
                    <a:lnTo>
                      <a:pt x="4274726" y="2167467"/>
                    </a:lnTo>
                    <a:lnTo>
                      <a:pt x="0" y="2167467"/>
                    </a:lnTo>
                    <a:close/>
                  </a:path>
                </a:pathLst>
              </a:custGeom>
              <a:solidFill>
                <a:srgbClr val="052B6B"/>
              </a:solidFill>
            </p:spPr>
          </p:sp>
          <p:sp>
            <p:nvSpPr>
              <p:cNvPr name="TextBox 9" id="9"/>
              <p:cNvSpPr txBox="true"/>
              <p:nvPr/>
            </p:nvSpPr>
            <p:spPr>
              <a:xfrm>
                <a:off x="0" y="-38100"/>
                <a:ext cx="4274726" cy="2205567"/>
              </a:xfrm>
              <a:prstGeom prst="rect">
                <a:avLst/>
              </a:prstGeom>
            </p:spPr>
            <p:txBody>
              <a:bodyPr anchor="ctr" rtlCol="false" tIns="50800" lIns="50800" bIns="50800" rIns="50800"/>
              <a:lstStyle/>
              <a:p>
                <a:pPr algn="ctr">
                  <a:lnSpc>
                    <a:spcPts val="2659"/>
                  </a:lnSpc>
                  <a:spcBef>
                    <a:spcPct val="0"/>
                  </a:spcBef>
                </a:pPr>
              </a:p>
            </p:txBody>
          </p:sp>
        </p:grpSp>
      </p:grpSp>
      <p:sp>
        <p:nvSpPr>
          <p:cNvPr name="Freeform 10" id="10"/>
          <p:cNvSpPr/>
          <p:nvPr/>
        </p:nvSpPr>
        <p:spPr>
          <a:xfrm flipH="false" flipV="false" rot="0">
            <a:off x="316067" y="8714896"/>
            <a:ext cx="1425267" cy="849815"/>
          </a:xfrm>
          <a:custGeom>
            <a:avLst/>
            <a:gdLst/>
            <a:ahLst/>
            <a:cxnLst/>
            <a:rect r="r" b="b" t="t" l="l"/>
            <a:pathLst>
              <a:path h="849815" w="1425267">
                <a:moveTo>
                  <a:pt x="0" y="0"/>
                </a:moveTo>
                <a:lnTo>
                  <a:pt x="1425266" y="0"/>
                </a:lnTo>
                <a:lnTo>
                  <a:pt x="1425266" y="849815"/>
                </a:lnTo>
                <a:lnTo>
                  <a:pt x="0" y="849815"/>
                </a:lnTo>
                <a:lnTo>
                  <a:pt x="0" y="0"/>
                </a:lnTo>
                <a:close/>
              </a:path>
            </a:pathLst>
          </a:custGeom>
          <a:blipFill>
            <a:blip r:embed="rId5"/>
            <a:stretch>
              <a:fillRect l="0" t="0" r="0" b="0"/>
            </a:stretch>
          </a:blipFill>
        </p:spPr>
      </p:sp>
      <p:sp>
        <p:nvSpPr>
          <p:cNvPr name="Freeform 11" id="11"/>
          <p:cNvSpPr/>
          <p:nvPr/>
        </p:nvSpPr>
        <p:spPr>
          <a:xfrm flipH="false" flipV="false" rot="0">
            <a:off x="16426030" y="603792"/>
            <a:ext cx="1425267" cy="849815"/>
          </a:xfrm>
          <a:custGeom>
            <a:avLst/>
            <a:gdLst/>
            <a:ahLst/>
            <a:cxnLst/>
            <a:rect r="r" b="b" t="t" l="l"/>
            <a:pathLst>
              <a:path h="849815" w="1425267">
                <a:moveTo>
                  <a:pt x="0" y="0"/>
                </a:moveTo>
                <a:lnTo>
                  <a:pt x="1425267" y="0"/>
                </a:lnTo>
                <a:lnTo>
                  <a:pt x="1425267" y="849816"/>
                </a:lnTo>
                <a:lnTo>
                  <a:pt x="0" y="849816"/>
                </a:lnTo>
                <a:lnTo>
                  <a:pt x="0" y="0"/>
                </a:lnTo>
                <a:close/>
              </a:path>
            </a:pathLst>
          </a:custGeom>
          <a:blipFill>
            <a:blip r:embed="rId5"/>
            <a:stretch>
              <a:fillRect l="0" t="0" r="0" b="0"/>
            </a:stretch>
          </a:blipFill>
        </p:spPr>
      </p:sp>
      <p:sp>
        <p:nvSpPr>
          <p:cNvPr name="Freeform 12" id="12"/>
          <p:cNvSpPr/>
          <p:nvPr/>
        </p:nvSpPr>
        <p:spPr>
          <a:xfrm flipH="false" flipV="false" rot="-1368041">
            <a:off x="185508" y="385557"/>
            <a:ext cx="4328259" cy="3284067"/>
          </a:xfrm>
          <a:custGeom>
            <a:avLst/>
            <a:gdLst/>
            <a:ahLst/>
            <a:cxnLst/>
            <a:rect r="r" b="b" t="t" l="l"/>
            <a:pathLst>
              <a:path h="3284067" w="4328259">
                <a:moveTo>
                  <a:pt x="0" y="0"/>
                </a:moveTo>
                <a:lnTo>
                  <a:pt x="4328259" y="0"/>
                </a:lnTo>
                <a:lnTo>
                  <a:pt x="4328259" y="3284067"/>
                </a:lnTo>
                <a:lnTo>
                  <a:pt x="0" y="3284067"/>
                </a:lnTo>
                <a:lnTo>
                  <a:pt x="0" y="0"/>
                </a:lnTo>
                <a:close/>
              </a:path>
            </a:pathLst>
          </a:custGeom>
          <a:blipFill>
            <a:blip r:embed="rId6"/>
            <a:stretch>
              <a:fillRect l="0" t="0" r="0" b="0"/>
            </a:stretch>
          </a:blipFill>
        </p:spPr>
      </p:sp>
      <p:sp>
        <p:nvSpPr>
          <p:cNvPr name="Freeform 13" id="13"/>
          <p:cNvSpPr/>
          <p:nvPr/>
        </p:nvSpPr>
        <p:spPr>
          <a:xfrm flipH="false" flipV="false" rot="0">
            <a:off x="4376671" y="2450662"/>
            <a:ext cx="6050362" cy="5806920"/>
          </a:xfrm>
          <a:custGeom>
            <a:avLst/>
            <a:gdLst/>
            <a:ahLst/>
            <a:cxnLst/>
            <a:rect r="r" b="b" t="t" l="l"/>
            <a:pathLst>
              <a:path h="5806920" w="6050362">
                <a:moveTo>
                  <a:pt x="0" y="0"/>
                </a:moveTo>
                <a:lnTo>
                  <a:pt x="6050362" y="0"/>
                </a:lnTo>
                <a:lnTo>
                  <a:pt x="6050362" y="5806920"/>
                </a:lnTo>
                <a:lnTo>
                  <a:pt x="0" y="5806920"/>
                </a:lnTo>
                <a:lnTo>
                  <a:pt x="0" y="0"/>
                </a:lnTo>
                <a:close/>
              </a:path>
            </a:pathLst>
          </a:custGeom>
          <a:blipFill>
            <a:blip r:embed="rId7"/>
            <a:stretch>
              <a:fillRect l="0" t="-1711" r="0" b="-89029"/>
            </a:stretch>
          </a:blipFill>
        </p:spPr>
      </p:sp>
      <p:sp>
        <p:nvSpPr>
          <p:cNvPr name="TextBox 14" id="14"/>
          <p:cNvSpPr txBox="true"/>
          <p:nvPr/>
        </p:nvSpPr>
        <p:spPr>
          <a:xfrm rot="0">
            <a:off x="9751076" y="4048125"/>
            <a:ext cx="8100221" cy="2352675"/>
          </a:xfrm>
          <a:prstGeom prst="rect">
            <a:avLst/>
          </a:prstGeom>
        </p:spPr>
        <p:txBody>
          <a:bodyPr anchor="t" rtlCol="false" tIns="0" lIns="0" bIns="0" rIns="0">
            <a:spAutoFit/>
          </a:bodyPr>
          <a:lstStyle/>
          <a:p>
            <a:pPr algn="ctr">
              <a:lnSpc>
                <a:spcPts val="9000"/>
              </a:lnSpc>
            </a:pPr>
            <a:r>
              <a:rPr lang="en-US" sz="9000" spc="413">
                <a:solidFill>
                  <a:srgbClr val="F4C624"/>
                </a:solidFill>
                <a:latin typeface="Anton"/>
                <a:ea typeface="Anton"/>
                <a:cs typeface="Anton"/>
                <a:sym typeface="Anton"/>
              </a:rPr>
              <a:t>TEAM AGREEMENT</a:t>
            </a:r>
          </a:p>
        </p:txBody>
      </p:sp>
    </p:spTree>
  </p:cSld>
  <p:clrMapOvr>
    <a:masterClrMapping/>
  </p:clrMapOvr>
  <p:transition spd="fast">
    <p:circle/>
  </p:transition>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145DA0"/>
        </a:solidFill>
      </p:bgPr>
    </p:bg>
    <p:spTree>
      <p:nvGrpSpPr>
        <p:cNvPr id="1" name=""/>
        <p:cNvGrpSpPr/>
        <p:nvPr/>
      </p:nvGrpSpPr>
      <p:grpSpPr>
        <a:xfrm>
          <a:off x="0" y="0"/>
          <a:ext cx="0" cy="0"/>
          <a:chOff x="0" y="0"/>
          <a:chExt cx="0" cy="0"/>
        </a:xfrm>
      </p:grpSpPr>
      <p:grpSp>
        <p:nvGrpSpPr>
          <p:cNvPr name="Group 2" id="2"/>
          <p:cNvGrpSpPr/>
          <p:nvPr/>
        </p:nvGrpSpPr>
        <p:grpSpPr>
          <a:xfrm rot="0">
            <a:off x="-2497045" y="-593511"/>
            <a:ext cx="24952993" cy="12445305"/>
            <a:chOff x="0" y="0"/>
            <a:chExt cx="33270657" cy="16593740"/>
          </a:xfrm>
        </p:grpSpPr>
        <p:sp>
          <p:nvSpPr>
            <p:cNvPr name="Freeform 3" id="3"/>
            <p:cNvSpPr/>
            <p:nvPr/>
          </p:nvSpPr>
          <p:spPr>
            <a:xfrm flipH="false" flipV="false" rot="0">
              <a:off x="0" y="0"/>
              <a:ext cx="16635329" cy="16593740"/>
            </a:xfrm>
            <a:custGeom>
              <a:avLst/>
              <a:gdLst/>
              <a:ahLst/>
              <a:cxnLst/>
              <a:rect r="r" b="b" t="t" l="l"/>
              <a:pathLst>
                <a:path h="16593740" w="16635329">
                  <a:moveTo>
                    <a:pt x="0" y="0"/>
                  </a:moveTo>
                  <a:lnTo>
                    <a:pt x="16635329" y="0"/>
                  </a:lnTo>
                  <a:lnTo>
                    <a:pt x="16635329" y="16593740"/>
                  </a:lnTo>
                  <a:lnTo>
                    <a:pt x="0" y="16593740"/>
                  </a:lnTo>
                  <a:lnTo>
                    <a:pt x="0" y="0"/>
                  </a:lnTo>
                  <a:close/>
                </a:path>
              </a:pathLst>
            </a:custGeom>
            <a:blipFill>
              <a:blip r:embed="rId2">
                <a:alphaModFix amt="9999"/>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true" flipV="false" rot="0">
              <a:off x="16635329" y="0"/>
              <a:ext cx="16635329" cy="16593740"/>
            </a:xfrm>
            <a:custGeom>
              <a:avLst/>
              <a:gdLst/>
              <a:ahLst/>
              <a:cxnLst/>
              <a:rect r="r" b="b" t="t" l="l"/>
              <a:pathLst>
                <a:path h="16593740" w="16635329">
                  <a:moveTo>
                    <a:pt x="16635328" y="0"/>
                  </a:moveTo>
                  <a:lnTo>
                    <a:pt x="0" y="0"/>
                  </a:lnTo>
                  <a:lnTo>
                    <a:pt x="0" y="16593740"/>
                  </a:lnTo>
                  <a:lnTo>
                    <a:pt x="16635328" y="16593740"/>
                  </a:lnTo>
                  <a:lnTo>
                    <a:pt x="16635328" y="0"/>
                  </a:lnTo>
                  <a:close/>
                </a:path>
              </a:pathLst>
            </a:custGeom>
            <a:blipFill>
              <a:blip r:embed="rId2">
                <a:alphaModFix amt="9999"/>
                <a:extLst>
                  <a:ext uri="{96DAC541-7B7A-43D3-8B79-37D633B846F1}">
                    <asvg:svgBlip xmlns:asvg="http://schemas.microsoft.com/office/drawing/2016/SVG/main" r:embed="rId3"/>
                  </a:ext>
                </a:extLst>
              </a:blip>
              <a:stretch>
                <a:fillRect l="0" t="0" r="0" b="0"/>
              </a:stretch>
            </a:blipFill>
          </p:spPr>
        </p:sp>
      </p:grpSp>
      <p:grpSp>
        <p:nvGrpSpPr>
          <p:cNvPr name="Group 5" id="5"/>
          <p:cNvGrpSpPr/>
          <p:nvPr/>
        </p:nvGrpSpPr>
        <p:grpSpPr>
          <a:xfrm rot="0">
            <a:off x="908064" y="1086117"/>
            <a:ext cx="16230600" cy="9200883"/>
            <a:chOff x="0" y="0"/>
            <a:chExt cx="21640800" cy="12267844"/>
          </a:xfrm>
        </p:grpSpPr>
        <p:sp>
          <p:nvSpPr>
            <p:cNvPr name="Freeform 6" id="6"/>
            <p:cNvSpPr/>
            <p:nvPr/>
          </p:nvSpPr>
          <p:spPr>
            <a:xfrm flipH="false" flipV="false" rot="0">
              <a:off x="0" y="10888243"/>
              <a:ext cx="21640800" cy="1379601"/>
            </a:xfrm>
            <a:custGeom>
              <a:avLst/>
              <a:gdLst/>
              <a:ahLst/>
              <a:cxnLst/>
              <a:rect r="r" b="b" t="t" l="l"/>
              <a:pathLst>
                <a:path h="1379601" w="21640800">
                  <a:moveTo>
                    <a:pt x="0" y="0"/>
                  </a:moveTo>
                  <a:lnTo>
                    <a:pt x="21640800" y="0"/>
                  </a:lnTo>
                  <a:lnTo>
                    <a:pt x="21640800" y="1379601"/>
                  </a:lnTo>
                  <a:lnTo>
                    <a:pt x="0" y="1379601"/>
                  </a:lnTo>
                  <a:lnTo>
                    <a:pt x="0" y="0"/>
                  </a:lnTo>
                  <a:close/>
                </a:path>
              </a:pathLst>
            </a:custGeom>
            <a:blipFill>
              <a:blip r:embed="rId4"/>
              <a:stretch>
                <a:fillRect l="0" t="0" r="0" b="0"/>
              </a:stretch>
            </a:blipFill>
          </p:spPr>
        </p:sp>
        <p:grpSp>
          <p:nvGrpSpPr>
            <p:cNvPr name="Group 7" id="7"/>
            <p:cNvGrpSpPr/>
            <p:nvPr/>
          </p:nvGrpSpPr>
          <p:grpSpPr>
            <a:xfrm rot="0">
              <a:off x="0" y="0"/>
              <a:ext cx="21640800" cy="10972800"/>
              <a:chOff x="0" y="0"/>
              <a:chExt cx="4274726" cy="2167467"/>
            </a:xfrm>
          </p:grpSpPr>
          <p:sp>
            <p:nvSpPr>
              <p:cNvPr name="Freeform 8" id="8"/>
              <p:cNvSpPr/>
              <p:nvPr/>
            </p:nvSpPr>
            <p:spPr>
              <a:xfrm flipH="false" flipV="false" rot="0">
                <a:off x="0" y="0"/>
                <a:ext cx="4274726" cy="2167467"/>
              </a:xfrm>
              <a:custGeom>
                <a:avLst/>
                <a:gdLst/>
                <a:ahLst/>
                <a:cxnLst/>
                <a:rect r="r" b="b" t="t" l="l"/>
                <a:pathLst>
                  <a:path h="2167467" w="4274726">
                    <a:moveTo>
                      <a:pt x="0" y="0"/>
                    </a:moveTo>
                    <a:lnTo>
                      <a:pt x="4274726" y="0"/>
                    </a:lnTo>
                    <a:lnTo>
                      <a:pt x="4274726" y="2167467"/>
                    </a:lnTo>
                    <a:lnTo>
                      <a:pt x="0" y="2167467"/>
                    </a:lnTo>
                    <a:close/>
                  </a:path>
                </a:pathLst>
              </a:custGeom>
              <a:solidFill>
                <a:srgbClr val="052B6B"/>
              </a:solidFill>
            </p:spPr>
          </p:sp>
          <p:sp>
            <p:nvSpPr>
              <p:cNvPr name="TextBox 9" id="9"/>
              <p:cNvSpPr txBox="true"/>
              <p:nvPr/>
            </p:nvSpPr>
            <p:spPr>
              <a:xfrm>
                <a:off x="0" y="-38100"/>
                <a:ext cx="4274726" cy="2205567"/>
              </a:xfrm>
              <a:prstGeom prst="rect">
                <a:avLst/>
              </a:prstGeom>
            </p:spPr>
            <p:txBody>
              <a:bodyPr anchor="ctr" rtlCol="false" tIns="50800" lIns="50800" bIns="50800" rIns="50800"/>
              <a:lstStyle/>
              <a:p>
                <a:pPr algn="ctr">
                  <a:lnSpc>
                    <a:spcPts val="2659"/>
                  </a:lnSpc>
                  <a:spcBef>
                    <a:spcPct val="0"/>
                  </a:spcBef>
                </a:pPr>
              </a:p>
            </p:txBody>
          </p:sp>
        </p:grpSp>
      </p:grpSp>
      <p:sp>
        <p:nvSpPr>
          <p:cNvPr name="Freeform 10" id="10"/>
          <p:cNvSpPr/>
          <p:nvPr/>
        </p:nvSpPr>
        <p:spPr>
          <a:xfrm flipH="false" flipV="false" rot="0">
            <a:off x="316067" y="8714896"/>
            <a:ext cx="1425267" cy="849815"/>
          </a:xfrm>
          <a:custGeom>
            <a:avLst/>
            <a:gdLst/>
            <a:ahLst/>
            <a:cxnLst/>
            <a:rect r="r" b="b" t="t" l="l"/>
            <a:pathLst>
              <a:path h="849815" w="1425267">
                <a:moveTo>
                  <a:pt x="0" y="0"/>
                </a:moveTo>
                <a:lnTo>
                  <a:pt x="1425266" y="0"/>
                </a:lnTo>
                <a:lnTo>
                  <a:pt x="1425266" y="849815"/>
                </a:lnTo>
                <a:lnTo>
                  <a:pt x="0" y="849815"/>
                </a:lnTo>
                <a:lnTo>
                  <a:pt x="0" y="0"/>
                </a:lnTo>
                <a:close/>
              </a:path>
            </a:pathLst>
          </a:custGeom>
          <a:blipFill>
            <a:blip r:embed="rId5"/>
            <a:stretch>
              <a:fillRect l="0" t="0" r="0" b="0"/>
            </a:stretch>
          </a:blipFill>
        </p:spPr>
      </p:sp>
      <p:sp>
        <p:nvSpPr>
          <p:cNvPr name="Freeform 11" id="11"/>
          <p:cNvSpPr/>
          <p:nvPr/>
        </p:nvSpPr>
        <p:spPr>
          <a:xfrm flipH="false" flipV="false" rot="0">
            <a:off x="16426030" y="603792"/>
            <a:ext cx="1425267" cy="849815"/>
          </a:xfrm>
          <a:custGeom>
            <a:avLst/>
            <a:gdLst/>
            <a:ahLst/>
            <a:cxnLst/>
            <a:rect r="r" b="b" t="t" l="l"/>
            <a:pathLst>
              <a:path h="849815" w="1425267">
                <a:moveTo>
                  <a:pt x="0" y="0"/>
                </a:moveTo>
                <a:lnTo>
                  <a:pt x="1425267" y="0"/>
                </a:lnTo>
                <a:lnTo>
                  <a:pt x="1425267" y="849816"/>
                </a:lnTo>
                <a:lnTo>
                  <a:pt x="0" y="849816"/>
                </a:lnTo>
                <a:lnTo>
                  <a:pt x="0" y="0"/>
                </a:lnTo>
                <a:close/>
              </a:path>
            </a:pathLst>
          </a:custGeom>
          <a:blipFill>
            <a:blip r:embed="rId5"/>
            <a:stretch>
              <a:fillRect l="0" t="0" r="0" b="0"/>
            </a:stretch>
          </a:blipFill>
        </p:spPr>
      </p:sp>
      <p:sp>
        <p:nvSpPr>
          <p:cNvPr name="Freeform 12" id="12"/>
          <p:cNvSpPr/>
          <p:nvPr/>
        </p:nvSpPr>
        <p:spPr>
          <a:xfrm flipH="false" flipV="false" rot="-1368041">
            <a:off x="221056" y="116836"/>
            <a:ext cx="4328259" cy="3284067"/>
          </a:xfrm>
          <a:custGeom>
            <a:avLst/>
            <a:gdLst/>
            <a:ahLst/>
            <a:cxnLst/>
            <a:rect r="r" b="b" t="t" l="l"/>
            <a:pathLst>
              <a:path h="3284067" w="4328259">
                <a:moveTo>
                  <a:pt x="0" y="0"/>
                </a:moveTo>
                <a:lnTo>
                  <a:pt x="4328259" y="0"/>
                </a:lnTo>
                <a:lnTo>
                  <a:pt x="4328259" y="3284066"/>
                </a:lnTo>
                <a:lnTo>
                  <a:pt x="0" y="3284066"/>
                </a:lnTo>
                <a:lnTo>
                  <a:pt x="0" y="0"/>
                </a:lnTo>
                <a:close/>
              </a:path>
            </a:pathLst>
          </a:custGeom>
          <a:blipFill>
            <a:blip r:embed="rId6"/>
            <a:stretch>
              <a:fillRect l="0" t="0" r="0" b="0"/>
            </a:stretch>
          </a:blipFill>
        </p:spPr>
      </p:sp>
      <p:sp>
        <p:nvSpPr>
          <p:cNvPr name="Freeform 13" id="13"/>
          <p:cNvSpPr/>
          <p:nvPr/>
        </p:nvSpPr>
        <p:spPr>
          <a:xfrm flipH="false" flipV="false" rot="0">
            <a:off x="4056533" y="2654115"/>
            <a:ext cx="6654343" cy="6064888"/>
          </a:xfrm>
          <a:custGeom>
            <a:avLst/>
            <a:gdLst/>
            <a:ahLst/>
            <a:cxnLst/>
            <a:rect r="r" b="b" t="t" l="l"/>
            <a:pathLst>
              <a:path h="6064888" w="6654343">
                <a:moveTo>
                  <a:pt x="0" y="0"/>
                </a:moveTo>
                <a:lnTo>
                  <a:pt x="6654343" y="0"/>
                </a:lnTo>
                <a:lnTo>
                  <a:pt x="6654343" y="6064887"/>
                </a:lnTo>
                <a:lnTo>
                  <a:pt x="0" y="6064887"/>
                </a:lnTo>
                <a:lnTo>
                  <a:pt x="0" y="0"/>
                </a:lnTo>
                <a:close/>
              </a:path>
            </a:pathLst>
          </a:custGeom>
          <a:blipFill>
            <a:blip r:embed="rId7"/>
            <a:stretch>
              <a:fillRect l="-1639" t="-107443" r="-1639" b="0"/>
            </a:stretch>
          </a:blipFill>
        </p:spPr>
      </p:sp>
      <p:sp>
        <p:nvSpPr>
          <p:cNvPr name="TextBox 14" id="14"/>
          <p:cNvSpPr txBox="true"/>
          <p:nvPr/>
        </p:nvSpPr>
        <p:spPr>
          <a:xfrm rot="0">
            <a:off x="9751076" y="4048125"/>
            <a:ext cx="8100221" cy="2352675"/>
          </a:xfrm>
          <a:prstGeom prst="rect">
            <a:avLst/>
          </a:prstGeom>
        </p:spPr>
        <p:txBody>
          <a:bodyPr anchor="t" rtlCol="false" tIns="0" lIns="0" bIns="0" rIns="0">
            <a:spAutoFit/>
          </a:bodyPr>
          <a:lstStyle/>
          <a:p>
            <a:pPr algn="ctr">
              <a:lnSpc>
                <a:spcPts val="9000"/>
              </a:lnSpc>
            </a:pPr>
            <a:r>
              <a:rPr lang="en-US" sz="9000" spc="413">
                <a:solidFill>
                  <a:srgbClr val="F4C624"/>
                </a:solidFill>
                <a:latin typeface="Anton"/>
                <a:ea typeface="Anton"/>
                <a:cs typeface="Anton"/>
                <a:sym typeface="Anton"/>
              </a:rPr>
              <a:t>TEAM AGREEMENT</a:t>
            </a:r>
          </a:p>
        </p:txBody>
      </p:sp>
    </p:spTree>
  </p:cSld>
  <p:clrMapOvr>
    <a:masterClrMapping/>
  </p:clrMapOvr>
  <p:transition spd="fast">
    <p:circle/>
  </p:transition>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145DA0"/>
        </a:solidFill>
      </p:bgPr>
    </p:bg>
    <p:spTree>
      <p:nvGrpSpPr>
        <p:cNvPr id="1" name=""/>
        <p:cNvGrpSpPr/>
        <p:nvPr/>
      </p:nvGrpSpPr>
      <p:grpSpPr>
        <a:xfrm>
          <a:off x="0" y="0"/>
          <a:ext cx="0" cy="0"/>
          <a:chOff x="0" y="0"/>
          <a:chExt cx="0" cy="0"/>
        </a:xfrm>
      </p:grpSpPr>
      <p:grpSp>
        <p:nvGrpSpPr>
          <p:cNvPr name="Group 2" id="2"/>
          <p:cNvGrpSpPr/>
          <p:nvPr/>
        </p:nvGrpSpPr>
        <p:grpSpPr>
          <a:xfrm rot="0">
            <a:off x="-2121805" y="-673171"/>
            <a:ext cx="24952993" cy="12445305"/>
            <a:chOff x="0" y="0"/>
            <a:chExt cx="33270657" cy="16593740"/>
          </a:xfrm>
        </p:grpSpPr>
        <p:sp>
          <p:nvSpPr>
            <p:cNvPr name="Freeform 3" id="3"/>
            <p:cNvSpPr/>
            <p:nvPr/>
          </p:nvSpPr>
          <p:spPr>
            <a:xfrm flipH="false" flipV="false" rot="0">
              <a:off x="0" y="0"/>
              <a:ext cx="16635329" cy="16593740"/>
            </a:xfrm>
            <a:custGeom>
              <a:avLst/>
              <a:gdLst/>
              <a:ahLst/>
              <a:cxnLst/>
              <a:rect r="r" b="b" t="t" l="l"/>
              <a:pathLst>
                <a:path h="16593740" w="16635329">
                  <a:moveTo>
                    <a:pt x="0" y="0"/>
                  </a:moveTo>
                  <a:lnTo>
                    <a:pt x="16635329" y="0"/>
                  </a:lnTo>
                  <a:lnTo>
                    <a:pt x="16635329" y="16593740"/>
                  </a:lnTo>
                  <a:lnTo>
                    <a:pt x="0" y="16593740"/>
                  </a:lnTo>
                  <a:lnTo>
                    <a:pt x="0" y="0"/>
                  </a:lnTo>
                  <a:close/>
                </a:path>
              </a:pathLst>
            </a:custGeom>
            <a:blipFill>
              <a:blip r:embed="rId2">
                <a:alphaModFix amt="9999"/>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true" flipV="false" rot="0">
              <a:off x="16635329" y="0"/>
              <a:ext cx="16635329" cy="16593740"/>
            </a:xfrm>
            <a:custGeom>
              <a:avLst/>
              <a:gdLst/>
              <a:ahLst/>
              <a:cxnLst/>
              <a:rect r="r" b="b" t="t" l="l"/>
              <a:pathLst>
                <a:path h="16593740" w="16635329">
                  <a:moveTo>
                    <a:pt x="16635328" y="0"/>
                  </a:moveTo>
                  <a:lnTo>
                    <a:pt x="0" y="0"/>
                  </a:lnTo>
                  <a:lnTo>
                    <a:pt x="0" y="16593740"/>
                  </a:lnTo>
                  <a:lnTo>
                    <a:pt x="16635328" y="16593740"/>
                  </a:lnTo>
                  <a:lnTo>
                    <a:pt x="16635328" y="0"/>
                  </a:lnTo>
                  <a:close/>
                </a:path>
              </a:pathLst>
            </a:custGeom>
            <a:blipFill>
              <a:blip r:embed="rId2">
                <a:alphaModFix amt="9999"/>
                <a:extLst>
                  <a:ext uri="{96DAC541-7B7A-43D3-8B79-37D633B846F1}">
                    <asvg:svgBlip xmlns:asvg="http://schemas.microsoft.com/office/drawing/2016/SVG/main" r:embed="rId3"/>
                  </a:ext>
                </a:extLst>
              </a:blip>
              <a:stretch>
                <a:fillRect l="0" t="0" r="0" b="0"/>
              </a:stretch>
            </a:blipFill>
          </p:spPr>
        </p:sp>
      </p:grpSp>
      <p:grpSp>
        <p:nvGrpSpPr>
          <p:cNvPr name="Group 5" id="5"/>
          <p:cNvGrpSpPr/>
          <p:nvPr/>
        </p:nvGrpSpPr>
        <p:grpSpPr>
          <a:xfrm rot="0">
            <a:off x="1259763" y="690882"/>
            <a:ext cx="16230600" cy="2404798"/>
            <a:chOff x="0" y="0"/>
            <a:chExt cx="21640800" cy="3206398"/>
          </a:xfrm>
        </p:grpSpPr>
        <p:sp>
          <p:nvSpPr>
            <p:cNvPr name="Freeform 6" id="6"/>
            <p:cNvSpPr/>
            <p:nvPr/>
          </p:nvSpPr>
          <p:spPr>
            <a:xfrm flipH="false" flipV="false" rot="0">
              <a:off x="0" y="2388794"/>
              <a:ext cx="21640800" cy="817604"/>
            </a:xfrm>
            <a:custGeom>
              <a:avLst/>
              <a:gdLst/>
              <a:ahLst/>
              <a:cxnLst/>
              <a:rect r="r" b="b" t="t" l="l"/>
              <a:pathLst>
                <a:path h="817604" w="21640800">
                  <a:moveTo>
                    <a:pt x="0" y="0"/>
                  </a:moveTo>
                  <a:lnTo>
                    <a:pt x="21640800" y="0"/>
                  </a:lnTo>
                  <a:lnTo>
                    <a:pt x="21640800" y="817604"/>
                  </a:lnTo>
                  <a:lnTo>
                    <a:pt x="0" y="817604"/>
                  </a:lnTo>
                  <a:lnTo>
                    <a:pt x="0" y="0"/>
                  </a:lnTo>
                  <a:close/>
                </a:path>
              </a:pathLst>
            </a:custGeom>
            <a:blipFill>
              <a:blip r:embed="rId4"/>
              <a:stretch>
                <a:fillRect l="0" t="-34368" r="0" b="-34368"/>
              </a:stretch>
            </a:blipFill>
          </p:spPr>
        </p:sp>
        <p:grpSp>
          <p:nvGrpSpPr>
            <p:cNvPr name="Group 7" id="7"/>
            <p:cNvGrpSpPr/>
            <p:nvPr/>
          </p:nvGrpSpPr>
          <p:grpSpPr>
            <a:xfrm rot="0">
              <a:off x="0" y="0"/>
              <a:ext cx="21640800" cy="2564797"/>
              <a:chOff x="0" y="0"/>
              <a:chExt cx="4274726" cy="506627"/>
            </a:xfrm>
          </p:grpSpPr>
          <p:sp>
            <p:nvSpPr>
              <p:cNvPr name="Freeform 8" id="8"/>
              <p:cNvSpPr/>
              <p:nvPr/>
            </p:nvSpPr>
            <p:spPr>
              <a:xfrm flipH="false" flipV="false" rot="0">
                <a:off x="0" y="0"/>
                <a:ext cx="4274726" cy="506627"/>
              </a:xfrm>
              <a:custGeom>
                <a:avLst/>
                <a:gdLst/>
                <a:ahLst/>
                <a:cxnLst/>
                <a:rect r="r" b="b" t="t" l="l"/>
                <a:pathLst>
                  <a:path h="506627" w="4274726">
                    <a:moveTo>
                      <a:pt x="0" y="0"/>
                    </a:moveTo>
                    <a:lnTo>
                      <a:pt x="4274726" y="0"/>
                    </a:lnTo>
                    <a:lnTo>
                      <a:pt x="4274726" y="506627"/>
                    </a:lnTo>
                    <a:lnTo>
                      <a:pt x="0" y="506627"/>
                    </a:lnTo>
                    <a:close/>
                  </a:path>
                </a:pathLst>
              </a:custGeom>
              <a:solidFill>
                <a:srgbClr val="052B6B"/>
              </a:solidFill>
            </p:spPr>
          </p:sp>
          <p:sp>
            <p:nvSpPr>
              <p:cNvPr name="TextBox 9" id="9"/>
              <p:cNvSpPr txBox="true"/>
              <p:nvPr/>
            </p:nvSpPr>
            <p:spPr>
              <a:xfrm>
                <a:off x="0" y="-38100"/>
                <a:ext cx="4274726" cy="544727"/>
              </a:xfrm>
              <a:prstGeom prst="rect">
                <a:avLst/>
              </a:prstGeom>
            </p:spPr>
            <p:txBody>
              <a:bodyPr anchor="ctr" rtlCol="false" tIns="50800" lIns="50800" bIns="50800" rIns="50800"/>
              <a:lstStyle/>
              <a:p>
                <a:pPr algn="ctr">
                  <a:lnSpc>
                    <a:spcPts val="2659"/>
                  </a:lnSpc>
                  <a:spcBef>
                    <a:spcPct val="0"/>
                  </a:spcBef>
                </a:pPr>
              </a:p>
            </p:txBody>
          </p:sp>
        </p:grpSp>
      </p:grpSp>
      <p:sp>
        <p:nvSpPr>
          <p:cNvPr name="TextBox 10" id="10"/>
          <p:cNvSpPr txBox="true"/>
          <p:nvPr/>
        </p:nvSpPr>
        <p:spPr>
          <a:xfrm rot="0">
            <a:off x="1855491" y="1019175"/>
            <a:ext cx="14577018" cy="1381125"/>
          </a:xfrm>
          <a:prstGeom prst="rect">
            <a:avLst/>
          </a:prstGeom>
        </p:spPr>
        <p:txBody>
          <a:bodyPr anchor="t" rtlCol="false" tIns="0" lIns="0" bIns="0" rIns="0">
            <a:spAutoFit/>
          </a:bodyPr>
          <a:lstStyle/>
          <a:p>
            <a:pPr algn="ctr">
              <a:lnSpc>
                <a:spcPts val="10800"/>
              </a:lnSpc>
            </a:pPr>
            <a:r>
              <a:rPr lang="en-US" sz="9000" spc="413">
                <a:solidFill>
                  <a:srgbClr val="F4C624"/>
                </a:solidFill>
                <a:latin typeface="Anton"/>
                <a:ea typeface="Anton"/>
                <a:cs typeface="Anton"/>
                <a:sym typeface="Anton"/>
              </a:rPr>
              <a:t>RETROSPECTIVE</a:t>
            </a:r>
          </a:p>
        </p:txBody>
      </p:sp>
      <p:sp>
        <p:nvSpPr>
          <p:cNvPr name="Freeform 11" id="11"/>
          <p:cNvSpPr/>
          <p:nvPr/>
        </p:nvSpPr>
        <p:spPr>
          <a:xfrm flipH="false" flipV="false" rot="0">
            <a:off x="16777730" y="1975392"/>
            <a:ext cx="1425267" cy="849815"/>
          </a:xfrm>
          <a:custGeom>
            <a:avLst/>
            <a:gdLst/>
            <a:ahLst/>
            <a:cxnLst/>
            <a:rect r="r" b="b" t="t" l="l"/>
            <a:pathLst>
              <a:path h="849815" w="1425267">
                <a:moveTo>
                  <a:pt x="0" y="0"/>
                </a:moveTo>
                <a:lnTo>
                  <a:pt x="1425266" y="0"/>
                </a:lnTo>
                <a:lnTo>
                  <a:pt x="1425266" y="849816"/>
                </a:lnTo>
                <a:lnTo>
                  <a:pt x="0" y="849816"/>
                </a:lnTo>
                <a:lnTo>
                  <a:pt x="0" y="0"/>
                </a:lnTo>
                <a:close/>
              </a:path>
            </a:pathLst>
          </a:custGeom>
          <a:blipFill>
            <a:blip r:embed="rId5"/>
            <a:stretch>
              <a:fillRect l="0" t="0" r="0" b="0"/>
            </a:stretch>
          </a:blipFill>
        </p:spPr>
      </p:sp>
      <p:sp>
        <p:nvSpPr>
          <p:cNvPr name="Freeform 12" id="12"/>
          <p:cNvSpPr/>
          <p:nvPr/>
        </p:nvSpPr>
        <p:spPr>
          <a:xfrm flipH="false" flipV="false" rot="0">
            <a:off x="547130" y="265974"/>
            <a:ext cx="1425267" cy="849815"/>
          </a:xfrm>
          <a:custGeom>
            <a:avLst/>
            <a:gdLst/>
            <a:ahLst/>
            <a:cxnLst/>
            <a:rect r="r" b="b" t="t" l="l"/>
            <a:pathLst>
              <a:path h="849815" w="1425267">
                <a:moveTo>
                  <a:pt x="0" y="0"/>
                </a:moveTo>
                <a:lnTo>
                  <a:pt x="1425266" y="0"/>
                </a:lnTo>
                <a:lnTo>
                  <a:pt x="1425266" y="849816"/>
                </a:lnTo>
                <a:lnTo>
                  <a:pt x="0" y="849816"/>
                </a:lnTo>
                <a:lnTo>
                  <a:pt x="0" y="0"/>
                </a:lnTo>
                <a:close/>
              </a:path>
            </a:pathLst>
          </a:custGeom>
          <a:blipFill>
            <a:blip r:embed="rId5"/>
            <a:stretch>
              <a:fillRect l="0" t="0" r="0" b="0"/>
            </a:stretch>
          </a:blipFill>
        </p:spPr>
      </p:sp>
      <p:sp>
        <p:nvSpPr>
          <p:cNvPr name="Freeform 13" id="13"/>
          <p:cNvSpPr/>
          <p:nvPr/>
        </p:nvSpPr>
        <p:spPr>
          <a:xfrm flipH="false" flipV="false" rot="0">
            <a:off x="2343982" y="2985174"/>
            <a:ext cx="13338082" cy="7033124"/>
          </a:xfrm>
          <a:custGeom>
            <a:avLst/>
            <a:gdLst/>
            <a:ahLst/>
            <a:cxnLst/>
            <a:rect r="r" b="b" t="t" l="l"/>
            <a:pathLst>
              <a:path h="7033124" w="13338082">
                <a:moveTo>
                  <a:pt x="0" y="0"/>
                </a:moveTo>
                <a:lnTo>
                  <a:pt x="13338082" y="0"/>
                </a:lnTo>
                <a:lnTo>
                  <a:pt x="13338082" y="7033125"/>
                </a:lnTo>
                <a:lnTo>
                  <a:pt x="0" y="7033125"/>
                </a:lnTo>
                <a:lnTo>
                  <a:pt x="0" y="0"/>
                </a:lnTo>
                <a:close/>
              </a:path>
            </a:pathLst>
          </a:custGeom>
          <a:blipFill>
            <a:blip r:embed="rId6"/>
            <a:stretch>
              <a:fillRect l="0" t="-15110" r="-2495" b="-11235"/>
            </a:stretch>
          </a:blipFill>
        </p:spPr>
      </p:sp>
    </p:spTree>
  </p:cSld>
  <p:clrMapOvr>
    <a:masterClrMapping/>
  </p:clrMapOvr>
  <p:transition spd="fast">
    <p:circle/>
  </p:transition>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145DA0"/>
        </a:solidFill>
      </p:bgPr>
    </p:bg>
    <p:spTree>
      <p:nvGrpSpPr>
        <p:cNvPr id="1" name=""/>
        <p:cNvGrpSpPr/>
        <p:nvPr/>
      </p:nvGrpSpPr>
      <p:grpSpPr>
        <a:xfrm>
          <a:off x="0" y="0"/>
          <a:ext cx="0" cy="0"/>
          <a:chOff x="0" y="0"/>
          <a:chExt cx="0" cy="0"/>
        </a:xfrm>
      </p:grpSpPr>
      <p:grpSp>
        <p:nvGrpSpPr>
          <p:cNvPr name="Group 2" id="2"/>
          <p:cNvGrpSpPr/>
          <p:nvPr/>
        </p:nvGrpSpPr>
        <p:grpSpPr>
          <a:xfrm rot="0">
            <a:off x="-2121805" y="-673171"/>
            <a:ext cx="24952993" cy="12445305"/>
            <a:chOff x="0" y="0"/>
            <a:chExt cx="33270657" cy="16593740"/>
          </a:xfrm>
        </p:grpSpPr>
        <p:sp>
          <p:nvSpPr>
            <p:cNvPr name="Freeform 3" id="3"/>
            <p:cNvSpPr/>
            <p:nvPr/>
          </p:nvSpPr>
          <p:spPr>
            <a:xfrm flipH="false" flipV="false" rot="0">
              <a:off x="0" y="0"/>
              <a:ext cx="16635329" cy="16593740"/>
            </a:xfrm>
            <a:custGeom>
              <a:avLst/>
              <a:gdLst/>
              <a:ahLst/>
              <a:cxnLst/>
              <a:rect r="r" b="b" t="t" l="l"/>
              <a:pathLst>
                <a:path h="16593740" w="16635329">
                  <a:moveTo>
                    <a:pt x="0" y="0"/>
                  </a:moveTo>
                  <a:lnTo>
                    <a:pt x="16635329" y="0"/>
                  </a:lnTo>
                  <a:lnTo>
                    <a:pt x="16635329" y="16593740"/>
                  </a:lnTo>
                  <a:lnTo>
                    <a:pt x="0" y="16593740"/>
                  </a:lnTo>
                  <a:lnTo>
                    <a:pt x="0" y="0"/>
                  </a:lnTo>
                  <a:close/>
                </a:path>
              </a:pathLst>
            </a:custGeom>
            <a:blipFill>
              <a:blip r:embed="rId2">
                <a:alphaModFix amt="9999"/>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true" flipV="false" rot="0">
              <a:off x="16635329" y="0"/>
              <a:ext cx="16635329" cy="16593740"/>
            </a:xfrm>
            <a:custGeom>
              <a:avLst/>
              <a:gdLst/>
              <a:ahLst/>
              <a:cxnLst/>
              <a:rect r="r" b="b" t="t" l="l"/>
              <a:pathLst>
                <a:path h="16593740" w="16635329">
                  <a:moveTo>
                    <a:pt x="16635328" y="0"/>
                  </a:moveTo>
                  <a:lnTo>
                    <a:pt x="0" y="0"/>
                  </a:lnTo>
                  <a:lnTo>
                    <a:pt x="0" y="16593740"/>
                  </a:lnTo>
                  <a:lnTo>
                    <a:pt x="16635328" y="16593740"/>
                  </a:lnTo>
                  <a:lnTo>
                    <a:pt x="16635328" y="0"/>
                  </a:lnTo>
                  <a:close/>
                </a:path>
              </a:pathLst>
            </a:custGeom>
            <a:blipFill>
              <a:blip r:embed="rId2">
                <a:alphaModFix amt="9999"/>
                <a:extLst>
                  <a:ext uri="{96DAC541-7B7A-43D3-8B79-37D633B846F1}">
                    <asvg:svgBlip xmlns:asvg="http://schemas.microsoft.com/office/drawing/2016/SVG/main" r:embed="rId3"/>
                  </a:ext>
                </a:extLst>
              </a:blip>
              <a:stretch>
                <a:fillRect l="0" t="0" r="0" b="0"/>
              </a:stretch>
            </a:blipFill>
          </p:spPr>
        </p:sp>
      </p:grpSp>
      <p:grpSp>
        <p:nvGrpSpPr>
          <p:cNvPr name="Group 5" id="5"/>
          <p:cNvGrpSpPr/>
          <p:nvPr/>
        </p:nvGrpSpPr>
        <p:grpSpPr>
          <a:xfrm rot="0">
            <a:off x="1259763" y="690882"/>
            <a:ext cx="16230600" cy="2404798"/>
            <a:chOff x="0" y="0"/>
            <a:chExt cx="21640800" cy="3206398"/>
          </a:xfrm>
        </p:grpSpPr>
        <p:sp>
          <p:nvSpPr>
            <p:cNvPr name="Freeform 6" id="6"/>
            <p:cNvSpPr/>
            <p:nvPr/>
          </p:nvSpPr>
          <p:spPr>
            <a:xfrm flipH="false" flipV="false" rot="0">
              <a:off x="0" y="2388794"/>
              <a:ext cx="21640800" cy="817604"/>
            </a:xfrm>
            <a:custGeom>
              <a:avLst/>
              <a:gdLst/>
              <a:ahLst/>
              <a:cxnLst/>
              <a:rect r="r" b="b" t="t" l="l"/>
              <a:pathLst>
                <a:path h="817604" w="21640800">
                  <a:moveTo>
                    <a:pt x="0" y="0"/>
                  </a:moveTo>
                  <a:lnTo>
                    <a:pt x="21640800" y="0"/>
                  </a:lnTo>
                  <a:lnTo>
                    <a:pt x="21640800" y="817604"/>
                  </a:lnTo>
                  <a:lnTo>
                    <a:pt x="0" y="817604"/>
                  </a:lnTo>
                  <a:lnTo>
                    <a:pt x="0" y="0"/>
                  </a:lnTo>
                  <a:close/>
                </a:path>
              </a:pathLst>
            </a:custGeom>
            <a:blipFill>
              <a:blip r:embed="rId4"/>
              <a:stretch>
                <a:fillRect l="0" t="-34368" r="0" b="-34368"/>
              </a:stretch>
            </a:blipFill>
          </p:spPr>
        </p:sp>
        <p:grpSp>
          <p:nvGrpSpPr>
            <p:cNvPr name="Group 7" id="7"/>
            <p:cNvGrpSpPr/>
            <p:nvPr/>
          </p:nvGrpSpPr>
          <p:grpSpPr>
            <a:xfrm rot="0">
              <a:off x="0" y="0"/>
              <a:ext cx="21640800" cy="2564797"/>
              <a:chOff x="0" y="0"/>
              <a:chExt cx="4274726" cy="506627"/>
            </a:xfrm>
          </p:grpSpPr>
          <p:sp>
            <p:nvSpPr>
              <p:cNvPr name="Freeform 8" id="8"/>
              <p:cNvSpPr/>
              <p:nvPr/>
            </p:nvSpPr>
            <p:spPr>
              <a:xfrm flipH="false" flipV="false" rot="0">
                <a:off x="0" y="0"/>
                <a:ext cx="4274726" cy="506627"/>
              </a:xfrm>
              <a:custGeom>
                <a:avLst/>
                <a:gdLst/>
                <a:ahLst/>
                <a:cxnLst/>
                <a:rect r="r" b="b" t="t" l="l"/>
                <a:pathLst>
                  <a:path h="506627" w="4274726">
                    <a:moveTo>
                      <a:pt x="0" y="0"/>
                    </a:moveTo>
                    <a:lnTo>
                      <a:pt x="4274726" y="0"/>
                    </a:lnTo>
                    <a:lnTo>
                      <a:pt x="4274726" y="506627"/>
                    </a:lnTo>
                    <a:lnTo>
                      <a:pt x="0" y="506627"/>
                    </a:lnTo>
                    <a:close/>
                  </a:path>
                </a:pathLst>
              </a:custGeom>
              <a:solidFill>
                <a:srgbClr val="052B6B"/>
              </a:solidFill>
            </p:spPr>
          </p:sp>
          <p:sp>
            <p:nvSpPr>
              <p:cNvPr name="TextBox 9" id="9"/>
              <p:cNvSpPr txBox="true"/>
              <p:nvPr/>
            </p:nvSpPr>
            <p:spPr>
              <a:xfrm>
                <a:off x="0" y="-38100"/>
                <a:ext cx="4274726" cy="544727"/>
              </a:xfrm>
              <a:prstGeom prst="rect">
                <a:avLst/>
              </a:prstGeom>
            </p:spPr>
            <p:txBody>
              <a:bodyPr anchor="ctr" rtlCol="false" tIns="50800" lIns="50800" bIns="50800" rIns="50800"/>
              <a:lstStyle/>
              <a:p>
                <a:pPr algn="ctr">
                  <a:lnSpc>
                    <a:spcPts val="2659"/>
                  </a:lnSpc>
                  <a:spcBef>
                    <a:spcPct val="0"/>
                  </a:spcBef>
                </a:pPr>
              </a:p>
            </p:txBody>
          </p:sp>
        </p:grpSp>
      </p:grpSp>
      <p:sp>
        <p:nvSpPr>
          <p:cNvPr name="TextBox 10" id="10"/>
          <p:cNvSpPr txBox="true"/>
          <p:nvPr/>
        </p:nvSpPr>
        <p:spPr>
          <a:xfrm rot="0">
            <a:off x="1855491" y="1019175"/>
            <a:ext cx="14577018" cy="1381125"/>
          </a:xfrm>
          <a:prstGeom prst="rect">
            <a:avLst/>
          </a:prstGeom>
        </p:spPr>
        <p:txBody>
          <a:bodyPr anchor="t" rtlCol="false" tIns="0" lIns="0" bIns="0" rIns="0">
            <a:spAutoFit/>
          </a:bodyPr>
          <a:lstStyle/>
          <a:p>
            <a:pPr algn="ctr">
              <a:lnSpc>
                <a:spcPts val="10800"/>
              </a:lnSpc>
            </a:pPr>
            <a:r>
              <a:rPr lang="en-US" sz="9000" spc="413">
                <a:solidFill>
                  <a:srgbClr val="F4C624"/>
                </a:solidFill>
                <a:latin typeface="Anton"/>
                <a:ea typeface="Anton"/>
                <a:cs typeface="Anton"/>
                <a:sym typeface="Anton"/>
              </a:rPr>
              <a:t>RETROSPECTIVE</a:t>
            </a:r>
          </a:p>
        </p:txBody>
      </p:sp>
      <p:sp>
        <p:nvSpPr>
          <p:cNvPr name="Freeform 11" id="11"/>
          <p:cNvSpPr/>
          <p:nvPr/>
        </p:nvSpPr>
        <p:spPr>
          <a:xfrm flipH="false" flipV="false" rot="0">
            <a:off x="16777730" y="1975392"/>
            <a:ext cx="1425267" cy="849815"/>
          </a:xfrm>
          <a:custGeom>
            <a:avLst/>
            <a:gdLst/>
            <a:ahLst/>
            <a:cxnLst/>
            <a:rect r="r" b="b" t="t" l="l"/>
            <a:pathLst>
              <a:path h="849815" w="1425267">
                <a:moveTo>
                  <a:pt x="0" y="0"/>
                </a:moveTo>
                <a:lnTo>
                  <a:pt x="1425266" y="0"/>
                </a:lnTo>
                <a:lnTo>
                  <a:pt x="1425266" y="849816"/>
                </a:lnTo>
                <a:lnTo>
                  <a:pt x="0" y="849816"/>
                </a:lnTo>
                <a:lnTo>
                  <a:pt x="0" y="0"/>
                </a:lnTo>
                <a:close/>
              </a:path>
            </a:pathLst>
          </a:custGeom>
          <a:blipFill>
            <a:blip r:embed="rId5"/>
            <a:stretch>
              <a:fillRect l="0" t="0" r="0" b="0"/>
            </a:stretch>
          </a:blipFill>
        </p:spPr>
      </p:sp>
      <p:sp>
        <p:nvSpPr>
          <p:cNvPr name="Freeform 12" id="12"/>
          <p:cNvSpPr/>
          <p:nvPr/>
        </p:nvSpPr>
        <p:spPr>
          <a:xfrm flipH="false" flipV="false" rot="0">
            <a:off x="547130" y="265974"/>
            <a:ext cx="1425267" cy="849815"/>
          </a:xfrm>
          <a:custGeom>
            <a:avLst/>
            <a:gdLst/>
            <a:ahLst/>
            <a:cxnLst/>
            <a:rect r="r" b="b" t="t" l="l"/>
            <a:pathLst>
              <a:path h="849815" w="1425267">
                <a:moveTo>
                  <a:pt x="0" y="0"/>
                </a:moveTo>
                <a:lnTo>
                  <a:pt x="1425266" y="0"/>
                </a:lnTo>
                <a:lnTo>
                  <a:pt x="1425266" y="849816"/>
                </a:lnTo>
                <a:lnTo>
                  <a:pt x="0" y="849816"/>
                </a:lnTo>
                <a:lnTo>
                  <a:pt x="0" y="0"/>
                </a:lnTo>
                <a:close/>
              </a:path>
            </a:pathLst>
          </a:custGeom>
          <a:blipFill>
            <a:blip r:embed="rId5"/>
            <a:stretch>
              <a:fillRect l="0" t="0" r="0" b="0"/>
            </a:stretch>
          </a:blipFill>
        </p:spPr>
      </p:sp>
      <p:sp>
        <p:nvSpPr>
          <p:cNvPr name="Freeform 13" id="13"/>
          <p:cNvSpPr/>
          <p:nvPr/>
        </p:nvSpPr>
        <p:spPr>
          <a:xfrm flipH="false" flipV="false" rot="0">
            <a:off x="4150475" y="2931852"/>
            <a:ext cx="9987050" cy="6491582"/>
          </a:xfrm>
          <a:custGeom>
            <a:avLst/>
            <a:gdLst/>
            <a:ahLst/>
            <a:cxnLst/>
            <a:rect r="r" b="b" t="t" l="l"/>
            <a:pathLst>
              <a:path h="6491582" w="9987050">
                <a:moveTo>
                  <a:pt x="0" y="0"/>
                </a:moveTo>
                <a:lnTo>
                  <a:pt x="9987050" y="0"/>
                </a:lnTo>
                <a:lnTo>
                  <a:pt x="9987050" y="6491583"/>
                </a:lnTo>
                <a:lnTo>
                  <a:pt x="0" y="6491583"/>
                </a:lnTo>
                <a:lnTo>
                  <a:pt x="0" y="0"/>
                </a:lnTo>
                <a:close/>
              </a:path>
            </a:pathLst>
          </a:custGeom>
          <a:blipFill>
            <a:blip r:embed="rId6"/>
            <a:stretch>
              <a:fillRect l="0" t="0" r="0" b="0"/>
            </a:stretch>
          </a:blipFill>
        </p:spPr>
      </p:sp>
    </p:spTree>
  </p:cSld>
  <p:clrMapOvr>
    <a:masterClrMapping/>
  </p:clrMapOvr>
  <p:transition spd="fast">
    <p:circle/>
  </p:transition>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145DA0"/>
        </a:solidFill>
      </p:bgPr>
    </p:bg>
    <p:spTree>
      <p:nvGrpSpPr>
        <p:cNvPr id="1" name=""/>
        <p:cNvGrpSpPr/>
        <p:nvPr/>
      </p:nvGrpSpPr>
      <p:grpSpPr>
        <a:xfrm>
          <a:off x="0" y="0"/>
          <a:ext cx="0" cy="0"/>
          <a:chOff x="0" y="0"/>
          <a:chExt cx="0" cy="0"/>
        </a:xfrm>
      </p:grpSpPr>
      <p:grpSp>
        <p:nvGrpSpPr>
          <p:cNvPr name="Group 2" id="2"/>
          <p:cNvGrpSpPr/>
          <p:nvPr/>
        </p:nvGrpSpPr>
        <p:grpSpPr>
          <a:xfrm rot="0">
            <a:off x="-2121805" y="-673171"/>
            <a:ext cx="24952993" cy="12445305"/>
            <a:chOff x="0" y="0"/>
            <a:chExt cx="33270657" cy="16593740"/>
          </a:xfrm>
        </p:grpSpPr>
        <p:sp>
          <p:nvSpPr>
            <p:cNvPr name="Freeform 3" id="3"/>
            <p:cNvSpPr/>
            <p:nvPr/>
          </p:nvSpPr>
          <p:spPr>
            <a:xfrm flipH="false" flipV="false" rot="0">
              <a:off x="0" y="0"/>
              <a:ext cx="16635329" cy="16593740"/>
            </a:xfrm>
            <a:custGeom>
              <a:avLst/>
              <a:gdLst/>
              <a:ahLst/>
              <a:cxnLst/>
              <a:rect r="r" b="b" t="t" l="l"/>
              <a:pathLst>
                <a:path h="16593740" w="16635329">
                  <a:moveTo>
                    <a:pt x="0" y="0"/>
                  </a:moveTo>
                  <a:lnTo>
                    <a:pt x="16635329" y="0"/>
                  </a:lnTo>
                  <a:lnTo>
                    <a:pt x="16635329" y="16593740"/>
                  </a:lnTo>
                  <a:lnTo>
                    <a:pt x="0" y="16593740"/>
                  </a:lnTo>
                  <a:lnTo>
                    <a:pt x="0" y="0"/>
                  </a:lnTo>
                  <a:close/>
                </a:path>
              </a:pathLst>
            </a:custGeom>
            <a:blipFill>
              <a:blip r:embed="rId2">
                <a:alphaModFix amt="9999"/>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true" flipV="false" rot="0">
              <a:off x="16635329" y="0"/>
              <a:ext cx="16635329" cy="16593740"/>
            </a:xfrm>
            <a:custGeom>
              <a:avLst/>
              <a:gdLst/>
              <a:ahLst/>
              <a:cxnLst/>
              <a:rect r="r" b="b" t="t" l="l"/>
              <a:pathLst>
                <a:path h="16593740" w="16635329">
                  <a:moveTo>
                    <a:pt x="16635328" y="0"/>
                  </a:moveTo>
                  <a:lnTo>
                    <a:pt x="0" y="0"/>
                  </a:lnTo>
                  <a:lnTo>
                    <a:pt x="0" y="16593740"/>
                  </a:lnTo>
                  <a:lnTo>
                    <a:pt x="16635328" y="16593740"/>
                  </a:lnTo>
                  <a:lnTo>
                    <a:pt x="16635328" y="0"/>
                  </a:lnTo>
                  <a:close/>
                </a:path>
              </a:pathLst>
            </a:custGeom>
            <a:blipFill>
              <a:blip r:embed="rId2">
                <a:alphaModFix amt="9999"/>
                <a:extLst>
                  <a:ext uri="{96DAC541-7B7A-43D3-8B79-37D633B846F1}">
                    <asvg:svgBlip xmlns:asvg="http://schemas.microsoft.com/office/drawing/2016/SVG/main" r:embed="rId3"/>
                  </a:ext>
                </a:extLst>
              </a:blip>
              <a:stretch>
                <a:fillRect l="0" t="0" r="0" b="0"/>
              </a:stretch>
            </a:blipFill>
          </p:spPr>
        </p:sp>
      </p:grpSp>
      <p:grpSp>
        <p:nvGrpSpPr>
          <p:cNvPr name="Group 5" id="5"/>
          <p:cNvGrpSpPr/>
          <p:nvPr/>
        </p:nvGrpSpPr>
        <p:grpSpPr>
          <a:xfrm rot="0">
            <a:off x="1259763" y="690882"/>
            <a:ext cx="16230600" cy="2404798"/>
            <a:chOff x="0" y="0"/>
            <a:chExt cx="21640800" cy="3206398"/>
          </a:xfrm>
        </p:grpSpPr>
        <p:sp>
          <p:nvSpPr>
            <p:cNvPr name="Freeform 6" id="6"/>
            <p:cNvSpPr/>
            <p:nvPr/>
          </p:nvSpPr>
          <p:spPr>
            <a:xfrm flipH="false" flipV="false" rot="0">
              <a:off x="0" y="2388794"/>
              <a:ext cx="21640800" cy="817604"/>
            </a:xfrm>
            <a:custGeom>
              <a:avLst/>
              <a:gdLst/>
              <a:ahLst/>
              <a:cxnLst/>
              <a:rect r="r" b="b" t="t" l="l"/>
              <a:pathLst>
                <a:path h="817604" w="21640800">
                  <a:moveTo>
                    <a:pt x="0" y="0"/>
                  </a:moveTo>
                  <a:lnTo>
                    <a:pt x="21640800" y="0"/>
                  </a:lnTo>
                  <a:lnTo>
                    <a:pt x="21640800" y="817604"/>
                  </a:lnTo>
                  <a:lnTo>
                    <a:pt x="0" y="817604"/>
                  </a:lnTo>
                  <a:lnTo>
                    <a:pt x="0" y="0"/>
                  </a:lnTo>
                  <a:close/>
                </a:path>
              </a:pathLst>
            </a:custGeom>
            <a:blipFill>
              <a:blip r:embed="rId4"/>
              <a:stretch>
                <a:fillRect l="0" t="-34368" r="0" b="-34368"/>
              </a:stretch>
            </a:blipFill>
          </p:spPr>
        </p:sp>
        <p:grpSp>
          <p:nvGrpSpPr>
            <p:cNvPr name="Group 7" id="7"/>
            <p:cNvGrpSpPr/>
            <p:nvPr/>
          </p:nvGrpSpPr>
          <p:grpSpPr>
            <a:xfrm rot="0">
              <a:off x="0" y="0"/>
              <a:ext cx="21640800" cy="2564797"/>
              <a:chOff x="0" y="0"/>
              <a:chExt cx="4274726" cy="506627"/>
            </a:xfrm>
          </p:grpSpPr>
          <p:sp>
            <p:nvSpPr>
              <p:cNvPr name="Freeform 8" id="8"/>
              <p:cNvSpPr/>
              <p:nvPr/>
            </p:nvSpPr>
            <p:spPr>
              <a:xfrm flipH="false" flipV="false" rot="0">
                <a:off x="0" y="0"/>
                <a:ext cx="4274726" cy="506627"/>
              </a:xfrm>
              <a:custGeom>
                <a:avLst/>
                <a:gdLst/>
                <a:ahLst/>
                <a:cxnLst/>
                <a:rect r="r" b="b" t="t" l="l"/>
                <a:pathLst>
                  <a:path h="506627" w="4274726">
                    <a:moveTo>
                      <a:pt x="0" y="0"/>
                    </a:moveTo>
                    <a:lnTo>
                      <a:pt x="4274726" y="0"/>
                    </a:lnTo>
                    <a:lnTo>
                      <a:pt x="4274726" y="506627"/>
                    </a:lnTo>
                    <a:lnTo>
                      <a:pt x="0" y="506627"/>
                    </a:lnTo>
                    <a:close/>
                  </a:path>
                </a:pathLst>
              </a:custGeom>
              <a:solidFill>
                <a:srgbClr val="052B6B"/>
              </a:solidFill>
            </p:spPr>
          </p:sp>
          <p:sp>
            <p:nvSpPr>
              <p:cNvPr name="TextBox 9" id="9"/>
              <p:cNvSpPr txBox="true"/>
              <p:nvPr/>
            </p:nvSpPr>
            <p:spPr>
              <a:xfrm>
                <a:off x="0" y="-38100"/>
                <a:ext cx="4274726" cy="544727"/>
              </a:xfrm>
              <a:prstGeom prst="rect">
                <a:avLst/>
              </a:prstGeom>
            </p:spPr>
            <p:txBody>
              <a:bodyPr anchor="ctr" rtlCol="false" tIns="50800" lIns="50800" bIns="50800" rIns="50800"/>
              <a:lstStyle/>
              <a:p>
                <a:pPr algn="ctr">
                  <a:lnSpc>
                    <a:spcPts val="2659"/>
                  </a:lnSpc>
                  <a:spcBef>
                    <a:spcPct val="0"/>
                  </a:spcBef>
                </a:pPr>
              </a:p>
            </p:txBody>
          </p:sp>
        </p:grpSp>
      </p:grpSp>
      <p:sp>
        <p:nvSpPr>
          <p:cNvPr name="TextBox 10" id="10"/>
          <p:cNvSpPr txBox="true"/>
          <p:nvPr/>
        </p:nvSpPr>
        <p:spPr>
          <a:xfrm rot="0">
            <a:off x="1855491" y="1019175"/>
            <a:ext cx="14577018" cy="1381125"/>
          </a:xfrm>
          <a:prstGeom prst="rect">
            <a:avLst/>
          </a:prstGeom>
        </p:spPr>
        <p:txBody>
          <a:bodyPr anchor="t" rtlCol="false" tIns="0" lIns="0" bIns="0" rIns="0">
            <a:spAutoFit/>
          </a:bodyPr>
          <a:lstStyle/>
          <a:p>
            <a:pPr algn="ctr">
              <a:lnSpc>
                <a:spcPts val="10800"/>
              </a:lnSpc>
            </a:pPr>
            <a:r>
              <a:rPr lang="en-US" sz="9000" spc="413">
                <a:solidFill>
                  <a:srgbClr val="F4C624"/>
                </a:solidFill>
                <a:latin typeface="Anton"/>
                <a:ea typeface="Anton"/>
                <a:cs typeface="Anton"/>
                <a:sym typeface="Anton"/>
              </a:rPr>
              <a:t>WIKIPAGE</a:t>
            </a:r>
          </a:p>
        </p:txBody>
      </p:sp>
      <p:sp>
        <p:nvSpPr>
          <p:cNvPr name="Freeform 11" id="11"/>
          <p:cNvSpPr/>
          <p:nvPr/>
        </p:nvSpPr>
        <p:spPr>
          <a:xfrm flipH="false" flipV="false" rot="0">
            <a:off x="16777730" y="1975392"/>
            <a:ext cx="1425267" cy="849815"/>
          </a:xfrm>
          <a:custGeom>
            <a:avLst/>
            <a:gdLst/>
            <a:ahLst/>
            <a:cxnLst/>
            <a:rect r="r" b="b" t="t" l="l"/>
            <a:pathLst>
              <a:path h="849815" w="1425267">
                <a:moveTo>
                  <a:pt x="0" y="0"/>
                </a:moveTo>
                <a:lnTo>
                  <a:pt x="1425266" y="0"/>
                </a:lnTo>
                <a:lnTo>
                  <a:pt x="1425266" y="849816"/>
                </a:lnTo>
                <a:lnTo>
                  <a:pt x="0" y="849816"/>
                </a:lnTo>
                <a:lnTo>
                  <a:pt x="0" y="0"/>
                </a:lnTo>
                <a:close/>
              </a:path>
            </a:pathLst>
          </a:custGeom>
          <a:blipFill>
            <a:blip r:embed="rId5"/>
            <a:stretch>
              <a:fillRect l="0" t="0" r="0" b="0"/>
            </a:stretch>
          </a:blipFill>
        </p:spPr>
      </p:sp>
      <p:sp>
        <p:nvSpPr>
          <p:cNvPr name="Freeform 12" id="12"/>
          <p:cNvSpPr/>
          <p:nvPr/>
        </p:nvSpPr>
        <p:spPr>
          <a:xfrm flipH="false" flipV="false" rot="0">
            <a:off x="547130" y="265974"/>
            <a:ext cx="1425267" cy="849815"/>
          </a:xfrm>
          <a:custGeom>
            <a:avLst/>
            <a:gdLst/>
            <a:ahLst/>
            <a:cxnLst/>
            <a:rect r="r" b="b" t="t" l="l"/>
            <a:pathLst>
              <a:path h="849815" w="1425267">
                <a:moveTo>
                  <a:pt x="0" y="0"/>
                </a:moveTo>
                <a:lnTo>
                  <a:pt x="1425266" y="0"/>
                </a:lnTo>
                <a:lnTo>
                  <a:pt x="1425266" y="849816"/>
                </a:lnTo>
                <a:lnTo>
                  <a:pt x="0" y="849816"/>
                </a:lnTo>
                <a:lnTo>
                  <a:pt x="0" y="0"/>
                </a:lnTo>
                <a:close/>
              </a:path>
            </a:pathLst>
          </a:custGeom>
          <a:blipFill>
            <a:blip r:embed="rId5"/>
            <a:stretch>
              <a:fillRect l="0" t="0" r="0" b="0"/>
            </a:stretch>
          </a:blipFill>
        </p:spPr>
      </p:sp>
      <p:sp>
        <p:nvSpPr>
          <p:cNvPr name="TextBox 13" id="13"/>
          <p:cNvSpPr txBox="true"/>
          <p:nvPr/>
        </p:nvSpPr>
        <p:spPr>
          <a:xfrm rot="0">
            <a:off x="4172359" y="5482807"/>
            <a:ext cx="9943281" cy="563881"/>
          </a:xfrm>
          <a:prstGeom prst="rect">
            <a:avLst/>
          </a:prstGeom>
        </p:spPr>
        <p:txBody>
          <a:bodyPr anchor="t" rtlCol="false" tIns="0" lIns="0" bIns="0" rIns="0">
            <a:spAutoFit/>
          </a:bodyPr>
          <a:lstStyle/>
          <a:p>
            <a:pPr algn="ctr">
              <a:lnSpc>
                <a:spcPts val="4619"/>
              </a:lnSpc>
              <a:spcBef>
                <a:spcPct val="0"/>
              </a:spcBef>
            </a:pPr>
            <a:r>
              <a:rPr lang="en-US" b="true" sz="3299" u="sng">
                <a:solidFill>
                  <a:srgbClr val="F4C624"/>
                </a:solidFill>
                <a:latin typeface="Quicksand Bold"/>
                <a:ea typeface="Quicksand Bold"/>
                <a:cs typeface="Quicksand Bold"/>
                <a:sym typeface="Quicksand Bold"/>
                <a:hlinkClick r:id="rId6" tooltip="https://github.com/htmw/2024F-Bad-Ideas/wiki"/>
              </a:rPr>
              <a:t>https://github.com/htmw/2024F-Bad-Ideas/wiki</a:t>
            </a:r>
          </a:p>
        </p:txBody>
      </p:sp>
    </p:spTree>
  </p:cSld>
  <p:clrMapOvr>
    <a:masterClrMapping/>
  </p:clrMapOvr>
  <p:transition spd="fast">
    <p:circle/>
  </p:transition>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145DA0"/>
        </a:solidFill>
      </p:bgPr>
    </p:bg>
    <p:spTree>
      <p:nvGrpSpPr>
        <p:cNvPr id="1" name=""/>
        <p:cNvGrpSpPr/>
        <p:nvPr/>
      </p:nvGrpSpPr>
      <p:grpSpPr>
        <a:xfrm>
          <a:off x="0" y="0"/>
          <a:ext cx="0" cy="0"/>
          <a:chOff x="0" y="0"/>
          <a:chExt cx="0" cy="0"/>
        </a:xfrm>
      </p:grpSpPr>
      <p:grpSp>
        <p:nvGrpSpPr>
          <p:cNvPr name="Group 2" id="2"/>
          <p:cNvGrpSpPr/>
          <p:nvPr/>
        </p:nvGrpSpPr>
        <p:grpSpPr>
          <a:xfrm rot="0">
            <a:off x="-2497045" y="-593511"/>
            <a:ext cx="24952993" cy="12445305"/>
            <a:chOff x="0" y="0"/>
            <a:chExt cx="33270657" cy="16593740"/>
          </a:xfrm>
        </p:grpSpPr>
        <p:sp>
          <p:nvSpPr>
            <p:cNvPr name="Freeform 3" id="3"/>
            <p:cNvSpPr/>
            <p:nvPr/>
          </p:nvSpPr>
          <p:spPr>
            <a:xfrm flipH="false" flipV="false" rot="0">
              <a:off x="0" y="0"/>
              <a:ext cx="16635329" cy="16593740"/>
            </a:xfrm>
            <a:custGeom>
              <a:avLst/>
              <a:gdLst/>
              <a:ahLst/>
              <a:cxnLst/>
              <a:rect r="r" b="b" t="t" l="l"/>
              <a:pathLst>
                <a:path h="16593740" w="16635329">
                  <a:moveTo>
                    <a:pt x="0" y="0"/>
                  </a:moveTo>
                  <a:lnTo>
                    <a:pt x="16635329" y="0"/>
                  </a:lnTo>
                  <a:lnTo>
                    <a:pt x="16635329" y="16593740"/>
                  </a:lnTo>
                  <a:lnTo>
                    <a:pt x="0" y="16593740"/>
                  </a:lnTo>
                  <a:lnTo>
                    <a:pt x="0" y="0"/>
                  </a:lnTo>
                  <a:close/>
                </a:path>
              </a:pathLst>
            </a:custGeom>
            <a:blipFill>
              <a:blip r:embed="rId2">
                <a:alphaModFix amt="9999"/>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true" flipV="false" rot="0">
              <a:off x="16635329" y="0"/>
              <a:ext cx="16635329" cy="16593740"/>
            </a:xfrm>
            <a:custGeom>
              <a:avLst/>
              <a:gdLst/>
              <a:ahLst/>
              <a:cxnLst/>
              <a:rect r="r" b="b" t="t" l="l"/>
              <a:pathLst>
                <a:path h="16593740" w="16635329">
                  <a:moveTo>
                    <a:pt x="16635328" y="0"/>
                  </a:moveTo>
                  <a:lnTo>
                    <a:pt x="0" y="0"/>
                  </a:lnTo>
                  <a:lnTo>
                    <a:pt x="0" y="16593740"/>
                  </a:lnTo>
                  <a:lnTo>
                    <a:pt x="16635328" y="16593740"/>
                  </a:lnTo>
                  <a:lnTo>
                    <a:pt x="16635328" y="0"/>
                  </a:lnTo>
                  <a:close/>
                </a:path>
              </a:pathLst>
            </a:custGeom>
            <a:blipFill>
              <a:blip r:embed="rId2">
                <a:alphaModFix amt="9999"/>
                <a:extLst>
                  <a:ext uri="{96DAC541-7B7A-43D3-8B79-37D633B846F1}">
                    <asvg:svgBlip xmlns:asvg="http://schemas.microsoft.com/office/drawing/2016/SVG/main" r:embed="rId3"/>
                  </a:ext>
                </a:extLst>
              </a:blip>
              <a:stretch>
                <a:fillRect l="0" t="0" r="0" b="0"/>
              </a:stretch>
            </a:blipFill>
          </p:spPr>
        </p:sp>
      </p:grpSp>
      <p:grpSp>
        <p:nvGrpSpPr>
          <p:cNvPr name="Group 5" id="5"/>
          <p:cNvGrpSpPr/>
          <p:nvPr/>
        </p:nvGrpSpPr>
        <p:grpSpPr>
          <a:xfrm rot="0">
            <a:off x="1028700" y="1028700"/>
            <a:ext cx="16230600" cy="9200883"/>
            <a:chOff x="0" y="0"/>
            <a:chExt cx="21640800" cy="12267844"/>
          </a:xfrm>
        </p:grpSpPr>
        <p:sp>
          <p:nvSpPr>
            <p:cNvPr name="Freeform 6" id="6"/>
            <p:cNvSpPr/>
            <p:nvPr/>
          </p:nvSpPr>
          <p:spPr>
            <a:xfrm flipH="false" flipV="false" rot="0">
              <a:off x="0" y="10888243"/>
              <a:ext cx="21640800" cy="1379601"/>
            </a:xfrm>
            <a:custGeom>
              <a:avLst/>
              <a:gdLst/>
              <a:ahLst/>
              <a:cxnLst/>
              <a:rect r="r" b="b" t="t" l="l"/>
              <a:pathLst>
                <a:path h="1379601" w="21640800">
                  <a:moveTo>
                    <a:pt x="0" y="0"/>
                  </a:moveTo>
                  <a:lnTo>
                    <a:pt x="21640800" y="0"/>
                  </a:lnTo>
                  <a:lnTo>
                    <a:pt x="21640800" y="1379601"/>
                  </a:lnTo>
                  <a:lnTo>
                    <a:pt x="0" y="1379601"/>
                  </a:lnTo>
                  <a:lnTo>
                    <a:pt x="0" y="0"/>
                  </a:lnTo>
                  <a:close/>
                </a:path>
              </a:pathLst>
            </a:custGeom>
            <a:blipFill>
              <a:blip r:embed="rId4"/>
              <a:stretch>
                <a:fillRect l="0" t="0" r="0" b="0"/>
              </a:stretch>
            </a:blipFill>
          </p:spPr>
        </p:sp>
        <p:grpSp>
          <p:nvGrpSpPr>
            <p:cNvPr name="Group 7" id="7"/>
            <p:cNvGrpSpPr/>
            <p:nvPr/>
          </p:nvGrpSpPr>
          <p:grpSpPr>
            <a:xfrm rot="0">
              <a:off x="0" y="0"/>
              <a:ext cx="21640800" cy="10972800"/>
              <a:chOff x="0" y="0"/>
              <a:chExt cx="4274726" cy="2167467"/>
            </a:xfrm>
          </p:grpSpPr>
          <p:sp>
            <p:nvSpPr>
              <p:cNvPr name="Freeform 8" id="8"/>
              <p:cNvSpPr/>
              <p:nvPr/>
            </p:nvSpPr>
            <p:spPr>
              <a:xfrm flipH="false" flipV="false" rot="0">
                <a:off x="0" y="0"/>
                <a:ext cx="4274726" cy="2167467"/>
              </a:xfrm>
              <a:custGeom>
                <a:avLst/>
                <a:gdLst/>
                <a:ahLst/>
                <a:cxnLst/>
                <a:rect r="r" b="b" t="t" l="l"/>
                <a:pathLst>
                  <a:path h="2167467" w="4274726">
                    <a:moveTo>
                      <a:pt x="0" y="0"/>
                    </a:moveTo>
                    <a:lnTo>
                      <a:pt x="4274726" y="0"/>
                    </a:lnTo>
                    <a:lnTo>
                      <a:pt x="4274726" y="2167467"/>
                    </a:lnTo>
                    <a:lnTo>
                      <a:pt x="0" y="2167467"/>
                    </a:lnTo>
                    <a:close/>
                  </a:path>
                </a:pathLst>
              </a:custGeom>
              <a:solidFill>
                <a:srgbClr val="052B6B"/>
              </a:solidFill>
            </p:spPr>
          </p:sp>
          <p:sp>
            <p:nvSpPr>
              <p:cNvPr name="TextBox 9" id="9"/>
              <p:cNvSpPr txBox="true"/>
              <p:nvPr/>
            </p:nvSpPr>
            <p:spPr>
              <a:xfrm>
                <a:off x="0" y="-38100"/>
                <a:ext cx="4274726" cy="2205567"/>
              </a:xfrm>
              <a:prstGeom prst="rect">
                <a:avLst/>
              </a:prstGeom>
            </p:spPr>
            <p:txBody>
              <a:bodyPr anchor="ctr" rtlCol="false" tIns="50800" lIns="50800" bIns="50800" rIns="50800"/>
              <a:lstStyle/>
              <a:p>
                <a:pPr algn="ctr">
                  <a:lnSpc>
                    <a:spcPts val="2659"/>
                  </a:lnSpc>
                  <a:spcBef>
                    <a:spcPct val="0"/>
                  </a:spcBef>
                </a:pPr>
              </a:p>
            </p:txBody>
          </p:sp>
        </p:grpSp>
      </p:grpSp>
      <p:sp>
        <p:nvSpPr>
          <p:cNvPr name="Freeform 10" id="10"/>
          <p:cNvSpPr/>
          <p:nvPr/>
        </p:nvSpPr>
        <p:spPr>
          <a:xfrm flipH="false" flipV="false" rot="0">
            <a:off x="11243655" y="2183516"/>
            <a:ext cx="5817683" cy="6172608"/>
          </a:xfrm>
          <a:custGeom>
            <a:avLst/>
            <a:gdLst/>
            <a:ahLst/>
            <a:cxnLst/>
            <a:rect r="r" b="b" t="t" l="l"/>
            <a:pathLst>
              <a:path h="6172608" w="5817683">
                <a:moveTo>
                  <a:pt x="0" y="0"/>
                </a:moveTo>
                <a:lnTo>
                  <a:pt x="5817683" y="0"/>
                </a:lnTo>
                <a:lnTo>
                  <a:pt x="5817683" y="6172608"/>
                </a:lnTo>
                <a:lnTo>
                  <a:pt x="0" y="6172608"/>
                </a:lnTo>
                <a:lnTo>
                  <a:pt x="0" y="0"/>
                </a:lnTo>
                <a:close/>
              </a:path>
            </a:pathLst>
          </a:custGeom>
          <a:blipFill>
            <a:blip r:embed="rId5"/>
            <a:stretch>
              <a:fillRect l="0" t="0" r="0" b="0"/>
            </a:stretch>
          </a:blipFill>
        </p:spPr>
      </p:sp>
      <p:sp>
        <p:nvSpPr>
          <p:cNvPr name="TextBox 11" id="11"/>
          <p:cNvSpPr txBox="true"/>
          <p:nvPr/>
        </p:nvSpPr>
        <p:spPr>
          <a:xfrm rot="0">
            <a:off x="1533345" y="4745945"/>
            <a:ext cx="9820901" cy="1209675"/>
          </a:xfrm>
          <a:prstGeom prst="rect">
            <a:avLst/>
          </a:prstGeom>
        </p:spPr>
        <p:txBody>
          <a:bodyPr anchor="t" rtlCol="false" tIns="0" lIns="0" bIns="0" rIns="0">
            <a:spAutoFit/>
          </a:bodyPr>
          <a:lstStyle/>
          <a:p>
            <a:pPr algn="ctr">
              <a:lnSpc>
                <a:spcPts val="9000"/>
              </a:lnSpc>
            </a:pPr>
            <a:r>
              <a:rPr lang="en-US" sz="9000" spc="413">
                <a:solidFill>
                  <a:srgbClr val="F4C624"/>
                </a:solidFill>
                <a:latin typeface="Anton"/>
                <a:ea typeface="Anton"/>
                <a:cs typeface="Anton"/>
                <a:sym typeface="Anton"/>
              </a:rPr>
              <a:t>THANK YOU</a:t>
            </a:r>
          </a:p>
        </p:txBody>
      </p:sp>
    </p:spTree>
  </p:cSld>
  <p:clrMapOvr>
    <a:masterClrMapping/>
  </p:clrMapOvr>
  <p:transition spd="fast">
    <p:circle/>
  </p:transition>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145DA0"/>
        </a:solidFill>
      </p:bgPr>
    </p:bg>
    <p:spTree>
      <p:nvGrpSpPr>
        <p:cNvPr id="1" name=""/>
        <p:cNvGrpSpPr/>
        <p:nvPr/>
      </p:nvGrpSpPr>
      <p:grpSpPr>
        <a:xfrm>
          <a:off x="0" y="0"/>
          <a:ext cx="0" cy="0"/>
          <a:chOff x="0" y="0"/>
          <a:chExt cx="0" cy="0"/>
        </a:xfrm>
      </p:grpSpPr>
      <p:grpSp>
        <p:nvGrpSpPr>
          <p:cNvPr name="Group 2" id="2"/>
          <p:cNvGrpSpPr/>
          <p:nvPr/>
        </p:nvGrpSpPr>
        <p:grpSpPr>
          <a:xfrm rot="0">
            <a:off x="-2497045" y="-593511"/>
            <a:ext cx="24952993" cy="12445305"/>
            <a:chOff x="0" y="0"/>
            <a:chExt cx="33270657" cy="16593740"/>
          </a:xfrm>
        </p:grpSpPr>
        <p:sp>
          <p:nvSpPr>
            <p:cNvPr name="Freeform 3" id="3"/>
            <p:cNvSpPr/>
            <p:nvPr/>
          </p:nvSpPr>
          <p:spPr>
            <a:xfrm flipH="false" flipV="false" rot="0">
              <a:off x="0" y="0"/>
              <a:ext cx="16635329" cy="16593740"/>
            </a:xfrm>
            <a:custGeom>
              <a:avLst/>
              <a:gdLst/>
              <a:ahLst/>
              <a:cxnLst/>
              <a:rect r="r" b="b" t="t" l="l"/>
              <a:pathLst>
                <a:path h="16593740" w="16635329">
                  <a:moveTo>
                    <a:pt x="0" y="0"/>
                  </a:moveTo>
                  <a:lnTo>
                    <a:pt x="16635329" y="0"/>
                  </a:lnTo>
                  <a:lnTo>
                    <a:pt x="16635329" y="16593740"/>
                  </a:lnTo>
                  <a:lnTo>
                    <a:pt x="0" y="16593740"/>
                  </a:lnTo>
                  <a:lnTo>
                    <a:pt x="0" y="0"/>
                  </a:lnTo>
                  <a:close/>
                </a:path>
              </a:pathLst>
            </a:custGeom>
            <a:blipFill>
              <a:blip r:embed="rId2">
                <a:alphaModFix amt="9999"/>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true" flipV="false" rot="0">
              <a:off x="16635329" y="0"/>
              <a:ext cx="16635329" cy="16593740"/>
            </a:xfrm>
            <a:custGeom>
              <a:avLst/>
              <a:gdLst/>
              <a:ahLst/>
              <a:cxnLst/>
              <a:rect r="r" b="b" t="t" l="l"/>
              <a:pathLst>
                <a:path h="16593740" w="16635329">
                  <a:moveTo>
                    <a:pt x="16635328" y="0"/>
                  </a:moveTo>
                  <a:lnTo>
                    <a:pt x="0" y="0"/>
                  </a:lnTo>
                  <a:lnTo>
                    <a:pt x="0" y="16593740"/>
                  </a:lnTo>
                  <a:lnTo>
                    <a:pt x="16635328" y="16593740"/>
                  </a:lnTo>
                  <a:lnTo>
                    <a:pt x="16635328" y="0"/>
                  </a:lnTo>
                  <a:close/>
                </a:path>
              </a:pathLst>
            </a:custGeom>
            <a:blipFill>
              <a:blip r:embed="rId2">
                <a:alphaModFix amt="9999"/>
                <a:extLst>
                  <a:ext uri="{96DAC541-7B7A-43D3-8B79-37D633B846F1}">
                    <asvg:svgBlip xmlns:asvg="http://schemas.microsoft.com/office/drawing/2016/SVG/main" r:embed="rId3"/>
                  </a:ext>
                </a:extLst>
              </a:blip>
              <a:stretch>
                <a:fillRect l="0" t="0" r="0" b="0"/>
              </a:stretch>
            </a:blipFill>
          </p:spPr>
        </p:sp>
      </p:grpSp>
      <p:grpSp>
        <p:nvGrpSpPr>
          <p:cNvPr name="Group 5" id="5"/>
          <p:cNvGrpSpPr/>
          <p:nvPr/>
        </p:nvGrpSpPr>
        <p:grpSpPr>
          <a:xfrm rot="0">
            <a:off x="561504" y="634062"/>
            <a:ext cx="17164992" cy="9990159"/>
            <a:chOff x="0" y="0"/>
            <a:chExt cx="22886656" cy="13320212"/>
          </a:xfrm>
        </p:grpSpPr>
        <p:sp>
          <p:nvSpPr>
            <p:cNvPr name="Freeform 6" id="6"/>
            <p:cNvSpPr/>
            <p:nvPr/>
          </p:nvSpPr>
          <p:spPr>
            <a:xfrm flipH="false" flipV="false" rot="0">
              <a:off x="0" y="11822265"/>
              <a:ext cx="22886656" cy="1497947"/>
            </a:xfrm>
            <a:custGeom>
              <a:avLst/>
              <a:gdLst/>
              <a:ahLst/>
              <a:cxnLst/>
              <a:rect r="r" b="b" t="t" l="l"/>
              <a:pathLst>
                <a:path h="1497947" w="22886656">
                  <a:moveTo>
                    <a:pt x="0" y="0"/>
                  </a:moveTo>
                  <a:lnTo>
                    <a:pt x="22886656" y="0"/>
                  </a:lnTo>
                  <a:lnTo>
                    <a:pt x="22886656" y="1497947"/>
                  </a:lnTo>
                  <a:lnTo>
                    <a:pt x="0" y="1497947"/>
                  </a:lnTo>
                  <a:lnTo>
                    <a:pt x="0" y="0"/>
                  </a:lnTo>
                  <a:close/>
                </a:path>
              </a:pathLst>
            </a:custGeom>
            <a:blipFill>
              <a:blip r:embed="rId4"/>
              <a:stretch>
                <a:fillRect l="-1333" t="0" r="-1333" b="0"/>
              </a:stretch>
            </a:blipFill>
          </p:spPr>
        </p:sp>
        <p:grpSp>
          <p:nvGrpSpPr>
            <p:cNvPr name="Group 7" id="7"/>
            <p:cNvGrpSpPr/>
            <p:nvPr/>
          </p:nvGrpSpPr>
          <p:grpSpPr>
            <a:xfrm rot="0">
              <a:off x="0" y="0"/>
              <a:ext cx="22886656" cy="11914076"/>
              <a:chOff x="0" y="0"/>
              <a:chExt cx="4393781" cy="2287265"/>
            </a:xfrm>
          </p:grpSpPr>
          <p:sp>
            <p:nvSpPr>
              <p:cNvPr name="Freeform 8" id="8"/>
              <p:cNvSpPr/>
              <p:nvPr/>
            </p:nvSpPr>
            <p:spPr>
              <a:xfrm flipH="false" flipV="false" rot="0">
                <a:off x="0" y="0"/>
                <a:ext cx="4393781" cy="2287265"/>
              </a:xfrm>
              <a:custGeom>
                <a:avLst/>
                <a:gdLst/>
                <a:ahLst/>
                <a:cxnLst/>
                <a:rect r="r" b="b" t="t" l="l"/>
                <a:pathLst>
                  <a:path h="2287265" w="4393781">
                    <a:moveTo>
                      <a:pt x="0" y="0"/>
                    </a:moveTo>
                    <a:lnTo>
                      <a:pt x="4393781" y="0"/>
                    </a:lnTo>
                    <a:lnTo>
                      <a:pt x="4393781" y="2287265"/>
                    </a:lnTo>
                    <a:lnTo>
                      <a:pt x="0" y="2287265"/>
                    </a:lnTo>
                    <a:close/>
                  </a:path>
                </a:pathLst>
              </a:custGeom>
              <a:solidFill>
                <a:srgbClr val="052B6B"/>
              </a:solidFill>
            </p:spPr>
          </p:sp>
          <p:sp>
            <p:nvSpPr>
              <p:cNvPr name="TextBox 9" id="9"/>
              <p:cNvSpPr txBox="true"/>
              <p:nvPr/>
            </p:nvSpPr>
            <p:spPr>
              <a:xfrm>
                <a:off x="0" y="-38100"/>
                <a:ext cx="4393781" cy="2325365"/>
              </a:xfrm>
              <a:prstGeom prst="rect">
                <a:avLst/>
              </a:prstGeom>
            </p:spPr>
            <p:txBody>
              <a:bodyPr anchor="ctr" rtlCol="false" tIns="50800" lIns="50800" bIns="50800" rIns="50800"/>
              <a:lstStyle/>
              <a:p>
                <a:pPr algn="ctr">
                  <a:lnSpc>
                    <a:spcPts val="2660"/>
                  </a:lnSpc>
                  <a:spcBef>
                    <a:spcPct val="0"/>
                  </a:spcBef>
                </a:pPr>
              </a:p>
            </p:txBody>
          </p:sp>
        </p:grpSp>
      </p:grpSp>
      <p:grpSp>
        <p:nvGrpSpPr>
          <p:cNvPr name="Group 10" id="10"/>
          <p:cNvGrpSpPr/>
          <p:nvPr/>
        </p:nvGrpSpPr>
        <p:grpSpPr>
          <a:xfrm rot="0">
            <a:off x="2230772" y="2819170"/>
            <a:ext cx="2653018" cy="2653018"/>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solidFill>
          </p:spPr>
        </p:sp>
        <p:sp>
          <p:nvSpPr>
            <p:cNvPr name="TextBox 12" id="12"/>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3" id="13"/>
          <p:cNvSpPr/>
          <p:nvPr/>
        </p:nvSpPr>
        <p:spPr>
          <a:xfrm flipH="false" flipV="false" rot="0">
            <a:off x="228853" y="9258300"/>
            <a:ext cx="1441243" cy="859341"/>
          </a:xfrm>
          <a:custGeom>
            <a:avLst/>
            <a:gdLst/>
            <a:ahLst/>
            <a:cxnLst/>
            <a:rect r="r" b="b" t="t" l="l"/>
            <a:pathLst>
              <a:path h="859341" w="1441243">
                <a:moveTo>
                  <a:pt x="0" y="0"/>
                </a:moveTo>
                <a:lnTo>
                  <a:pt x="1441243" y="0"/>
                </a:lnTo>
                <a:lnTo>
                  <a:pt x="1441243" y="859341"/>
                </a:lnTo>
                <a:lnTo>
                  <a:pt x="0" y="859341"/>
                </a:lnTo>
                <a:lnTo>
                  <a:pt x="0" y="0"/>
                </a:lnTo>
                <a:close/>
              </a:path>
            </a:pathLst>
          </a:custGeom>
          <a:blipFill>
            <a:blip r:embed="rId5"/>
            <a:stretch>
              <a:fillRect l="0" t="0" r="0" b="0"/>
            </a:stretch>
          </a:blipFill>
        </p:spPr>
      </p:sp>
      <p:sp>
        <p:nvSpPr>
          <p:cNvPr name="Freeform 14" id="14"/>
          <p:cNvSpPr/>
          <p:nvPr/>
        </p:nvSpPr>
        <p:spPr>
          <a:xfrm flipH="false" flipV="false" rot="0">
            <a:off x="16538678" y="169359"/>
            <a:ext cx="1441243" cy="859341"/>
          </a:xfrm>
          <a:custGeom>
            <a:avLst/>
            <a:gdLst/>
            <a:ahLst/>
            <a:cxnLst/>
            <a:rect r="r" b="b" t="t" l="l"/>
            <a:pathLst>
              <a:path h="859341" w="1441243">
                <a:moveTo>
                  <a:pt x="0" y="0"/>
                </a:moveTo>
                <a:lnTo>
                  <a:pt x="1441244" y="0"/>
                </a:lnTo>
                <a:lnTo>
                  <a:pt x="1441244" y="859341"/>
                </a:lnTo>
                <a:lnTo>
                  <a:pt x="0" y="859341"/>
                </a:lnTo>
                <a:lnTo>
                  <a:pt x="0" y="0"/>
                </a:lnTo>
                <a:close/>
              </a:path>
            </a:pathLst>
          </a:custGeom>
          <a:blipFill>
            <a:blip r:embed="rId5"/>
            <a:stretch>
              <a:fillRect l="0" t="0" r="0" b="0"/>
            </a:stretch>
          </a:blipFill>
        </p:spPr>
      </p:sp>
      <p:grpSp>
        <p:nvGrpSpPr>
          <p:cNvPr name="Group 15" id="15"/>
          <p:cNvGrpSpPr/>
          <p:nvPr/>
        </p:nvGrpSpPr>
        <p:grpSpPr>
          <a:xfrm rot="0">
            <a:off x="7817491" y="2819170"/>
            <a:ext cx="2653018" cy="2653018"/>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solidFill>
          </p:spPr>
        </p:sp>
        <p:sp>
          <p:nvSpPr>
            <p:cNvPr name="TextBox 17" id="17"/>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8" id="18"/>
          <p:cNvGrpSpPr/>
          <p:nvPr/>
        </p:nvGrpSpPr>
        <p:grpSpPr>
          <a:xfrm rot="0">
            <a:off x="13404209" y="2819170"/>
            <a:ext cx="2653018" cy="2653018"/>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solidFill>
          </p:spPr>
        </p:sp>
        <p:sp>
          <p:nvSpPr>
            <p:cNvPr name="TextBox 20" id="2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21" id="21"/>
          <p:cNvSpPr/>
          <p:nvPr/>
        </p:nvSpPr>
        <p:spPr>
          <a:xfrm flipH="false" flipV="false" rot="0">
            <a:off x="7341095" y="2781094"/>
            <a:ext cx="3917025" cy="2729170"/>
          </a:xfrm>
          <a:custGeom>
            <a:avLst/>
            <a:gdLst/>
            <a:ahLst/>
            <a:cxnLst/>
            <a:rect r="r" b="b" t="t" l="l"/>
            <a:pathLst>
              <a:path h="2729170" w="3917025">
                <a:moveTo>
                  <a:pt x="0" y="0"/>
                </a:moveTo>
                <a:lnTo>
                  <a:pt x="3917026" y="0"/>
                </a:lnTo>
                <a:lnTo>
                  <a:pt x="3917026" y="2729170"/>
                </a:lnTo>
                <a:lnTo>
                  <a:pt x="0" y="2729170"/>
                </a:lnTo>
                <a:lnTo>
                  <a:pt x="0" y="0"/>
                </a:lnTo>
                <a:close/>
              </a:path>
            </a:pathLst>
          </a:custGeom>
          <a:blipFill>
            <a:blip r:embed="rId6"/>
            <a:stretch>
              <a:fillRect l="0" t="-54075" r="0" b="-101079"/>
            </a:stretch>
          </a:blipFill>
        </p:spPr>
      </p:sp>
      <p:sp>
        <p:nvSpPr>
          <p:cNvPr name="TextBox 22" id="22"/>
          <p:cNvSpPr txBox="true"/>
          <p:nvPr/>
        </p:nvSpPr>
        <p:spPr>
          <a:xfrm rot="0">
            <a:off x="1855491" y="1009146"/>
            <a:ext cx="14577018" cy="1209675"/>
          </a:xfrm>
          <a:prstGeom prst="rect">
            <a:avLst/>
          </a:prstGeom>
        </p:spPr>
        <p:txBody>
          <a:bodyPr anchor="t" rtlCol="false" tIns="0" lIns="0" bIns="0" rIns="0">
            <a:spAutoFit/>
          </a:bodyPr>
          <a:lstStyle/>
          <a:p>
            <a:pPr algn="ctr">
              <a:lnSpc>
                <a:spcPts val="9000"/>
              </a:lnSpc>
            </a:pPr>
            <a:r>
              <a:rPr lang="en-US" sz="9000" spc="413">
                <a:solidFill>
                  <a:srgbClr val="F4C624"/>
                </a:solidFill>
                <a:latin typeface="Anton"/>
                <a:ea typeface="Anton"/>
                <a:cs typeface="Anton"/>
                <a:sym typeface="Anton"/>
              </a:rPr>
              <a:t>THIS IS OUR TEAM</a:t>
            </a:r>
          </a:p>
        </p:txBody>
      </p:sp>
      <p:sp>
        <p:nvSpPr>
          <p:cNvPr name="TextBox 23" id="23"/>
          <p:cNvSpPr txBox="true"/>
          <p:nvPr/>
        </p:nvSpPr>
        <p:spPr>
          <a:xfrm rot="0">
            <a:off x="7217469" y="5803671"/>
            <a:ext cx="3853062" cy="1600200"/>
          </a:xfrm>
          <a:prstGeom prst="rect">
            <a:avLst/>
          </a:prstGeom>
        </p:spPr>
        <p:txBody>
          <a:bodyPr anchor="t" rtlCol="false" tIns="0" lIns="0" bIns="0" rIns="0">
            <a:spAutoFit/>
          </a:bodyPr>
          <a:lstStyle/>
          <a:p>
            <a:pPr algn="ctr">
              <a:lnSpc>
                <a:spcPts val="4200"/>
              </a:lnSpc>
            </a:pPr>
            <a:r>
              <a:rPr lang="en-US" sz="3500" b="true">
                <a:solidFill>
                  <a:srgbClr val="FFFFFF"/>
                </a:solidFill>
                <a:latin typeface="Quicksand Bold"/>
                <a:ea typeface="Quicksand Bold"/>
                <a:cs typeface="Quicksand Bold"/>
                <a:sym typeface="Quicksand Bold"/>
              </a:rPr>
              <a:t>Gracia Betty Jebaraj Daniel</a:t>
            </a:r>
          </a:p>
          <a:p>
            <a:pPr algn="ctr">
              <a:lnSpc>
                <a:spcPts val="4200"/>
              </a:lnSpc>
            </a:pPr>
          </a:p>
        </p:txBody>
      </p:sp>
      <p:sp>
        <p:nvSpPr>
          <p:cNvPr name="TextBox 24" id="24"/>
          <p:cNvSpPr txBox="true"/>
          <p:nvPr/>
        </p:nvSpPr>
        <p:spPr>
          <a:xfrm rot="0">
            <a:off x="12804188" y="5803671"/>
            <a:ext cx="3853062" cy="1600200"/>
          </a:xfrm>
          <a:prstGeom prst="rect">
            <a:avLst/>
          </a:prstGeom>
        </p:spPr>
        <p:txBody>
          <a:bodyPr anchor="t" rtlCol="false" tIns="0" lIns="0" bIns="0" rIns="0">
            <a:spAutoFit/>
          </a:bodyPr>
          <a:lstStyle/>
          <a:p>
            <a:pPr algn="ctr">
              <a:lnSpc>
                <a:spcPts val="4200"/>
              </a:lnSpc>
            </a:pPr>
            <a:r>
              <a:rPr lang="en-US" sz="3500" b="true">
                <a:solidFill>
                  <a:srgbClr val="FFFFFF"/>
                </a:solidFill>
                <a:latin typeface="Quicksand Bold"/>
                <a:ea typeface="Quicksand Bold"/>
                <a:cs typeface="Quicksand Bold"/>
                <a:sym typeface="Quicksand Bold"/>
              </a:rPr>
              <a:t>Tejaswini Kandyala</a:t>
            </a:r>
          </a:p>
          <a:p>
            <a:pPr algn="ctr">
              <a:lnSpc>
                <a:spcPts val="4200"/>
              </a:lnSpc>
            </a:pPr>
          </a:p>
        </p:txBody>
      </p:sp>
      <p:sp>
        <p:nvSpPr>
          <p:cNvPr name="TextBox 25" id="25"/>
          <p:cNvSpPr txBox="true"/>
          <p:nvPr/>
        </p:nvSpPr>
        <p:spPr>
          <a:xfrm rot="0">
            <a:off x="7341095" y="7098544"/>
            <a:ext cx="3853062" cy="533400"/>
          </a:xfrm>
          <a:prstGeom prst="rect">
            <a:avLst/>
          </a:prstGeom>
        </p:spPr>
        <p:txBody>
          <a:bodyPr anchor="t" rtlCol="false" tIns="0" lIns="0" bIns="0" rIns="0">
            <a:spAutoFit/>
          </a:bodyPr>
          <a:lstStyle/>
          <a:p>
            <a:pPr algn="ctr">
              <a:lnSpc>
                <a:spcPts val="2160"/>
              </a:lnSpc>
            </a:pPr>
            <a:r>
              <a:rPr lang="en-US" sz="1800">
                <a:solidFill>
                  <a:srgbClr val="FFFFFF"/>
                </a:solidFill>
                <a:latin typeface="Quicksand"/>
                <a:ea typeface="Quicksand"/>
                <a:cs typeface="Quicksand"/>
                <a:sym typeface="Quicksand"/>
              </a:rPr>
              <a:t>Frontend Developer &amp; UI/UX Designer</a:t>
            </a:r>
          </a:p>
        </p:txBody>
      </p:sp>
      <p:sp>
        <p:nvSpPr>
          <p:cNvPr name="TextBox 26" id="26"/>
          <p:cNvSpPr txBox="true"/>
          <p:nvPr/>
        </p:nvSpPr>
        <p:spPr>
          <a:xfrm rot="0">
            <a:off x="13118207" y="7098544"/>
            <a:ext cx="3853062" cy="266700"/>
          </a:xfrm>
          <a:prstGeom prst="rect">
            <a:avLst/>
          </a:prstGeom>
        </p:spPr>
        <p:txBody>
          <a:bodyPr anchor="t" rtlCol="false" tIns="0" lIns="0" bIns="0" rIns="0">
            <a:spAutoFit/>
          </a:bodyPr>
          <a:lstStyle/>
          <a:p>
            <a:pPr algn="ctr">
              <a:lnSpc>
                <a:spcPts val="2160"/>
              </a:lnSpc>
            </a:pPr>
            <a:r>
              <a:rPr lang="en-US" sz="1800">
                <a:solidFill>
                  <a:srgbClr val="FFFFFF"/>
                </a:solidFill>
                <a:latin typeface="Quicksand"/>
                <a:ea typeface="Quicksand"/>
                <a:cs typeface="Quicksand"/>
                <a:sym typeface="Quicksand"/>
              </a:rPr>
              <a:t>Frontend Developer </a:t>
            </a:r>
          </a:p>
        </p:txBody>
      </p:sp>
      <p:sp>
        <p:nvSpPr>
          <p:cNvPr name="Freeform 27" id="27"/>
          <p:cNvSpPr/>
          <p:nvPr/>
        </p:nvSpPr>
        <p:spPr>
          <a:xfrm flipH="false" flipV="false" rot="0">
            <a:off x="12377464" y="2093319"/>
            <a:ext cx="4706508" cy="3535823"/>
          </a:xfrm>
          <a:custGeom>
            <a:avLst/>
            <a:gdLst/>
            <a:ahLst/>
            <a:cxnLst/>
            <a:rect r="r" b="b" t="t" l="l"/>
            <a:pathLst>
              <a:path h="3535823" w="4706508">
                <a:moveTo>
                  <a:pt x="0" y="0"/>
                </a:moveTo>
                <a:lnTo>
                  <a:pt x="4706508" y="0"/>
                </a:lnTo>
                <a:lnTo>
                  <a:pt x="4706508" y="3535822"/>
                </a:lnTo>
                <a:lnTo>
                  <a:pt x="0" y="3535822"/>
                </a:lnTo>
                <a:lnTo>
                  <a:pt x="0" y="0"/>
                </a:lnTo>
                <a:close/>
              </a:path>
            </a:pathLst>
          </a:custGeom>
          <a:blipFill>
            <a:blip r:embed="rId7"/>
            <a:stretch>
              <a:fillRect l="-77726" t="-72859" r="-18856" b="-176033"/>
            </a:stretch>
          </a:blipFill>
        </p:spPr>
      </p:sp>
      <p:sp>
        <p:nvSpPr>
          <p:cNvPr name="Freeform 28" id="28"/>
          <p:cNvSpPr/>
          <p:nvPr/>
        </p:nvSpPr>
        <p:spPr>
          <a:xfrm flipH="false" flipV="false" rot="0">
            <a:off x="1443110" y="2750661"/>
            <a:ext cx="4184668" cy="2790036"/>
          </a:xfrm>
          <a:custGeom>
            <a:avLst/>
            <a:gdLst/>
            <a:ahLst/>
            <a:cxnLst/>
            <a:rect r="r" b="b" t="t" l="l"/>
            <a:pathLst>
              <a:path h="2790036" w="4184668">
                <a:moveTo>
                  <a:pt x="0" y="0"/>
                </a:moveTo>
                <a:lnTo>
                  <a:pt x="4184668" y="0"/>
                </a:lnTo>
                <a:lnTo>
                  <a:pt x="4184668" y="2790036"/>
                </a:lnTo>
                <a:lnTo>
                  <a:pt x="0" y="2790036"/>
                </a:lnTo>
                <a:lnTo>
                  <a:pt x="0" y="0"/>
                </a:lnTo>
                <a:close/>
              </a:path>
            </a:pathLst>
          </a:custGeom>
          <a:blipFill>
            <a:blip r:embed="rId8"/>
            <a:stretch>
              <a:fillRect l="0" t="-43393" r="0" b="-98032"/>
            </a:stretch>
          </a:blipFill>
        </p:spPr>
      </p:sp>
      <p:sp>
        <p:nvSpPr>
          <p:cNvPr name="TextBox 29" id="29"/>
          <p:cNvSpPr txBox="true"/>
          <p:nvPr/>
        </p:nvSpPr>
        <p:spPr>
          <a:xfrm rot="0">
            <a:off x="1670096" y="5803671"/>
            <a:ext cx="3853062" cy="1066800"/>
          </a:xfrm>
          <a:prstGeom prst="rect">
            <a:avLst/>
          </a:prstGeom>
        </p:spPr>
        <p:txBody>
          <a:bodyPr anchor="t" rtlCol="false" tIns="0" lIns="0" bIns="0" rIns="0">
            <a:spAutoFit/>
          </a:bodyPr>
          <a:lstStyle/>
          <a:p>
            <a:pPr algn="ctr">
              <a:lnSpc>
                <a:spcPts val="4200"/>
              </a:lnSpc>
            </a:pPr>
            <a:r>
              <a:rPr lang="en-US" sz="3500" b="true">
                <a:solidFill>
                  <a:srgbClr val="FFFFFF"/>
                </a:solidFill>
                <a:latin typeface="Quicksand Bold"/>
                <a:ea typeface="Quicksand Bold"/>
                <a:cs typeface="Quicksand Bold"/>
                <a:sym typeface="Quicksand Bold"/>
              </a:rPr>
              <a:t>Helloween James</a:t>
            </a:r>
          </a:p>
          <a:p>
            <a:pPr algn="ctr">
              <a:lnSpc>
                <a:spcPts val="4200"/>
              </a:lnSpc>
            </a:pPr>
          </a:p>
        </p:txBody>
      </p:sp>
      <p:sp>
        <p:nvSpPr>
          <p:cNvPr name="TextBox 30" id="30"/>
          <p:cNvSpPr txBox="true"/>
          <p:nvPr/>
        </p:nvSpPr>
        <p:spPr>
          <a:xfrm rot="0">
            <a:off x="1608913" y="6565144"/>
            <a:ext cx="3853062" cy="533400"/>
          </a:xfrm>
          <a:prstGeom prst="rect">
            <a:avLst/>
          </a:prstGeom>
        </p:spPr>
        <p:txBody>
          <a:bodyPr anchor="t" rtlCol="false" tIns="0" lIns="0" bIns="0" rIns="0">
            <a:spAutoFit/>
          </a:bodyPr>
          <a:lstStyle/>
          <a:p>
            <a:pPr algn="ctr">
              <a:lnSpc>
                <a:spcPts val="2160"/>
              </a:lnSpc>
            </a:pPr>
            <a:r>
              <a:rPr lang="en-US" sz="1800">
                <a:solidFill>
                  <a:srgbClr val="FFFFFF"/>
                </a:solidFill>
                <a:latin typeface="Quicksand"/>
                <a:ea typeface="Quicksand"/>
                <a:cs typeface="Quicksand"/>
                <a:sym typeface="Quicksand"/>
              </a:rPr>
              <a:t>Project Manager &amp; Machine Learning Engineer</a:t>
            </a:r>
          </a:p>
        </p:txBody>
      </p:sp>
    </p:spTree>
  </p:cSld>
  <p:clrMapOvr>
    <a:masterClrMapping/>
  </p:clrMapOvr>
  <p:transition spd="fast">
    <p:circle/>
  </p:transition>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145DA0"/>
        </a:solidFill>
      </p:bgPr>
    </p:bg>
    <p:spTree>
      <p:nvGrpSpPr>
        <p:cNvPr id="1" name=""/>
        <p:cNvGrpSpPr/>
        <p:nvPr/>
      </p:nvGrpSpPr>
      <p:grpSpPr>
        <a:xfrm>
          <a:off x="0" y="0"/>
          <a:ext cx="0" cy="0"/>
          <a:chOff x="0" y="0"/>
          <a:chExt cx="0" cy="0"/>
        </a:xfrm>
      </p:grpSpPr>
      <p:grpSp>
        <p:nvGrpSpPr>
          <p:cNvPr name="Group 2" id="2"/>
          <p:cNvGrpSpPr/>
          <p:nvPr/>
        </p:nvGrpSpPr>
        <p:grpSpPr>
          <a:xfrm rot="0">
            <a:off x="-2497045" y="-593511"/>
            <a:ext cx="24952993" cy="12445305"/>
            <a:chOff x="0" y="0"/>
            <a:chExt cx="33270657" cy="16593740"/>
          </a:xfrm>
        </p:grpSpPr>
        <p:sp>
          <p:nvSpPr>
            <p:cNvPr name="Freeform 3" id="3"/>
            <p:cNvSpPr/>
            <p:nvPr/>
          </p:nvSpPr>
          <p:spPr>
            <a:xfrm flipH="false" flipV="false" rot="0">
              <a:off x="0" y="0"/>
              <a:ext cx="16635329" cy="16593740"/>
            </a:xfrm>
            <a:custGeom>
              <a:avLst/>
              <a:gdLst/>
              <a:ahLst/>
              <a:cxnLst/>
              <a:rect r="r" b="b" t="t" l="l"/>
              <a:pathLst>
                <a:path h="16593740" w="16635329">
                  <a:moveTo>
                    <a:pt x="0" y="0"/>
                  </a:moveTo>
                  <a:lnTo>
                    <a:pt x="16635329" y="0"/>
                  </a:lnTo>
                  <a:lnTo>
                    <a:pt x="16635329" y="16593740"/>
                  </a:lnTo>
                  <a:lnTo>
                    <a:pt x="0" y="16593740"/>
                  </a:lnTo>
                  <a:lnTo>
                    <a:pt x="0" y="0"/>
                  </a:lnTo>
                  <a:close/>
                </a:path>
              </a:pathLst>
            </a:custGeom>
            <a:blipFill>
              <a:blip r:embed="rId2">
                <a:alphaModFix amt="9999"/>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true" flipV="false" rot="0">
              <a:off x="16635329" y="0"/>
              <a:ext cx="16635329" cy="16593740"/>
            </a:xfrm>
            <a:custGeom>
              <a:avLst/>
              <a:gdLst/>
              <a:ahLst/>
              <a:cxnLst/>
              <a:rect r="r" b="b" t="t" l="l"/>
              <a:pathLst>
                <a:path h="16593740" w="16635329">
                  <a:moveTo>
                    <a:pt x="16635328" y="0"/>
                  </a:moveTo>
                  <a:lnTo>
                    <a:pt x="0" y="0"/>
                  </a:lnTo>
                  <a:lnTo>
                    <a:pt x="0" y="16593740"/>
                  </a:lnTo>
                  <a:lnTo>
                    <a:pt x="16635328" y="16593740"/>
                  </a:lnTo>
                  <a:lnTo>
                    <a:pt x="16635328" y="0"/>
                  </a:lnTo>
                  <a:close/>
                </a:path>
              </a:pathLst>
            </a:custGeom>
            <a:blipFill>
              <a:blip r:embed="rId2">
                <a:alphaModFix amt="9999"/>
                <a:extLst>
                  <a:ext uri="{96DAC541-7B7A-43D3-8B79-37D633B846F1}">
                    <asvg:svgBlip xmlns:asvg="http://schemas.microsoft.com/office/drawing/2016/SVG/main" r:embed="rId3"/>
                  </a:ext>
                </a:extLst>
              </a:blip>
              <a:stretch>
                <a:fillRect l="0" t="0" r="0" b="0"/>
              </a:stretch>
            </a:blipFill>
          </p:spPr>
        </p:sp>
      </p:grpSp>
      <p:grpSp>
        <p:nvGrpSpPr>
          <p:cNvPr name="Group 5" id="5"/>
          <p:cNvGrpSpPr/>
          <p:nvPr/>
        </p:nvGrpSpPr>
        <p:grpSpPr>
          <a:xfrm rot="0">
            <a:off x="561504" y="634062"/>
            <a:ext cx="17164992" cy="9990159"/>
            <a:chOff x="0" y="0"/>
            <a:chExt cx="22886656" cy="13320212"/>
          </a:xfrm>
        </p:grpSpPr>
        <p:sp>
          <p:nvSpPr>
            <p:cNvPr name="Freeform 6" id="6"/>
            <p:cNvSpPr/>
            <p:nvPr/>
          </p:nvSpPr>
          <p:spPr>
            <a:xfrm flipH="false" flipV="false" rot="0">
              <a:off x="0" y="11822265"/>
              <a:ext cx="22886656" cy="1497947"/>
            </a:xfrm>
            <a:custGeom>
              <a:avLst/>
              <a:gdLst/>
              <a:ahLst/>
              <a:cxnLst/>
              <a:rect r="r" b="b" t="t" l="l"/>
              <a:pathLst>
                <a:path h="1497947" w="22886656">
                  <a:moveTo>
                    <a:pt x="0" y="0"/>
                  </a:moveTo>
                  <a:lnTo>
                    <a:pt x="22886656" y="0"/>
                  </a:lnTo>
                  <a:lnTo>
                    <a:pt x="22886656" y="1497947"/>
                  </a:lnTo>
                  <a:lnTo>
                    <a:pt x="0" y="1497947"/>
                  </a:lnTo>
                  <a:lnTo>
                    <a:pt x="0" y="0"/>
                  </a:lnTo>
                  <a:close/>
                </a:path>
              </a:pathLst>
            </a:custGeom>
            <a:blipFill>
              <a:blip r:embed="rId4"/>
              <a:stretch>
                <a:fillRect l="-1333" t="0" r="-1333" b="0"/>
              </a:stretch>
            </a:blipFill>
          </p:spPr>
        </p:sp>
        <p:grpSp>
          <p:nvGrpSpPr>
            <p:cNvPr name="Group 7" id="7"/>
            <p:cNvGrpSpPr/>
            <p:nvPr/>
          </p:nvGrpSpPr>
          <p:grpSpPr>
            <a:xfrm rot="0">
              <a:off x="0" y="0"/>
              <a:ext cx="22886656" cy="11914076"/>
              <a:chOff x="0" y="0"/>
              <a:chExt cx="4393781" cy="2287265"/>
            </a:xfrm>
          </p:grpSpPr>
          <p:sp>
            <p:nvSpPr>
              <p:cNvPr name="Freeform 8" id="8"/>
              <p:cNvSpPr/>
              <p:nvPr/>
            </p:nvSpPr>
            <p:spPr>
              <a:xfrm flipH="false" flipV="false" rot="0">
                <a:off x="0" y="0"/>
                <a:ext cx="4393781" cy="2287265"/>
              </a:xfrm>
              <a:custGeom>
                <a:avLst/>
                <a:gdLst/>
                <a:ahLst/>
                <a:cxnLst/>
                <a:rect r="r" b="b" t="t" l="l"/>
                <a:pathLst>
                  <a:path h="2287265" w="4393781">
                    <a:moveTo>
                      <a:pt x="0" y="0"/>
                    </a:moveTo>
                    <a:lnTo>
                      <a:pt x="4393781" y="0"/>
                    </a:lnTo>
                    <a:lnTo>
                      <a:pt x="4393781" y="2287265"/>
                    </a:lnTo>
                    <a:lnTo>
                      <a:pt x="0" y="2287265"/>
                    </a:lnTo>
                    <a:close/>
                  </a:path>
                </a:pathLst>
              </a:custGeom>
              <a:solidFill>
                <a:srgbClr val="052B6B"/>
              </a:solidFill>
            </p:spPr>
          </p:sp>
          <p:sp>
            <p:nvSpPr>
              <p:cNvPr name="TextBox 9" id="9"/>
              <p:cNvSpPr txBox="true"/>
              <p:nvPr/>
            </p:nvSpPr>
            <p:spPr>
              <a:xfrm>
                <a:off x="0" y="-38100"/>
                <a:ext cx="4393781" cy="2325365"/>
              </a:xfrm>
              <a:prstGeom prst="rect">
                <a:avLst/>
              </a:prstGeom>
            </p:spPr>
            <p:txBody>
              <a:bodyPr anchor="ctr" rtlCol="false" tIns="50800" lIns="50800" bIns="50800" rIns="50800"/>
              <a:lstStyle/>
              <a:p>
                <a:pPr algn="ctr">
                  <a:lnSpc>
                    <a:spcPts val="2660"/>
                  </a:lnSpc>
                  <a:spcBef>
                    <a:spcPct val="0"/>
                  </a:spcBef>
                </a:pPr>
              </a:p>
            </p:txBody>
          </p:sp>
        </p:grpSp>
      </p:grpSp>
      <p:grpSp>
        <p:nvGrpSpPr>
          <p:cNvPr name="Group 10" id="10"/>
          <p:cNvGrpSpPr/>
          <p:nvPr/>
        </p:nvGrpSpPr>
        <p:grpSpPr>
          <a:xfrm rot="0">
            <a:off x="2230772" y="2819170"/>
            <a:ext cx="2653018" cy="2653018"/>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solidFill>
          </p:spPr>
        </p:sp>
        <p:sp>
          <p:nvSpPr>
            <p:cNvPr name="TextBox 12" id="12"/>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3" id="13"/>
          <p:cNvSpPr/>
          <p:nvPr/>
        </p:nvSpPr>
        <p:spPr>
          <a:xfrm flipH="false" flipV="false" rot="0">
            <a:off x="228853" y="9258300"/>
            <a:ext cx="1441243" cy="859341"/>
          </a:xfrm>
          <a:custGeom>
            <a:avLst/>
            <a:gdLst/>
            <a:ahLst/>
            <a:cxnLst/>
            <a:rect r="r" b="b" t="t" l="l"/>
            <a:pathLst>
              <a:path h="859341" w="1441243">
                <a:moveTo>
                  <a:pt x="0" y="0"/>
                </a:moveTo>
                <a:lnTo>
                  <a:pt x="1441243" y="0"/>
                </a:lnTo>
                <a:lnTo>
                  <a:pt x="1441243" y="859341"/>
                </a:lnTo>
                <a:lnTo>
                  <a:pt x="0" y="859341"/>
                </a:lnTo>
                <a:lnTo>
                  <a:pt x="0" y="0"/>
                </a:lnTo>
                <a:close/>
              </a:path>
            </a:pathLst>
          </a:custGeom>
          <a:blipFill>
            <a:blip r:embed="rId5"/>
            <a:stretch>
              <a:fillRect l="0" t="0" r="0" b="0"/>
            </a:stretch>
          </a:blipFill>
        </p:spPr>
      </p:sp>
      <p:sp>
        <p:nvSpPr>
          <p:cNvPr name="Freeform 14" id="14"/>
          <p:cNvSpPr/>
          <p:nvPr/>
        </p:nvSpPr>
        <p:spPr>
          <a:xfrm flipH="false" flipV="false" rot="0">
            <a:off x="16538678" y="169359"/>
            <a:ext cx="1441243" cy="859341"/>
          </a:xfrm>
          <a:custGeom>
            <a:avLst/>
            <a:gdLst/>
            <a:ahLst/>
            <a:cxnLst/>
            <a:rect r="r" b="b" t="t" l="l"/>
            <a:pathLst>
              <a:path h="859341" w="1441243">
                <a:moveTo>
                  <a:pt x="0" y="0"/>
                </a:moveTo>
                <a:lnTo>
                  <a:pt x="1441244" y="0"/>
                </a:lnTo>
                <a:lnTo>
                  <a:pt x="1441244" y="859341"/>
                </a:lnTo>
                <a:lnTo>
                  <a:pt x="0" y="859341"/>
                </a:lnTo>
                <a:lnTo>
                  <a:pt x="0" y="0"/>
                </a:lnTo>
                <a:close/>
              </a:path>
            </a:pathLst>
          </a:custGeom>
          <a:blipFill>
            <a:blip r:embed="rId5"/>
            <a:stretch>
              <a:fillRect l="0" t="0" r="0" b="0"/>
            </a:stretch>
          </a:blipFill>
        </p:spPr>
      </p:sp>
      <p:grpSp>
        <p:nvGrpSpPr>
          <p:cNvPr name="Group 15" id="15"/>
          <p:cNvGrpSpPr/>
          <p:nvPr/>
        </p:nvGrpSpPr>
        <p:grpSpPr>
          <a:xfrm rot="0">
            <a:off x="7817491" y="2819170"/>
            <a:ext cx="2653018" cy="2653018"/>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solidFill>
          </p:spPr>
        </p:sp>
        <p:sp>
          <p:nvSpPr>
            <p:cNvPr name="TextBox 17" id="17"/>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8" id="18"/>
          <p:cNvGrpSpPr/>
          <p:nvPr/>
        </p:nvGrpSpPr>
        <p:grpSpPr>
          <a:xfrm rot="0">
            <a:off x="13404209" y="2819170"/>
            <a:ext cx="2653018" cy="2653018"/>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solidFill>
          </p:spPr>
        </p:sp>
        <p:sp>
          <p:nvSpPr>
            <p:cNvPr name="TextBox 20" id="2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21" id="21"/>
          <p:cNvSpPr/>
          <p:nvPr/>
        </p:nvSpPr>
        <p:spPr>
          <a:xfrm flipH="false" flipV="false" rot="0">
            <a:off x="12599544" y="1853467"/>
            <a:ext cx="4811498" cy="3618721"/>
          </a:xfrm>
          <a:custGeom>
            <a:avLst/>
            <a:gdLst/>
            <a:ahLst/>
            <a:cxnLst/>
            <a:rect r="r" b="b" t="t" l="l"/>
            <a:pathLst>
              <a:path h="3618721" w="4811498">
                <a:moveTo>
                  <a:pt x="0" y="0"/>
                </a:moveTo>
                <a:lnTo>
                  <a:pt x="4811498" y="0"/>
                </a:lnTo>
                <a:lnTo>
                  <a:pt x="4811498" y="3618721"/>
                </a:lnTo>
                <a:lnTo>
                  <a:pt x="0" y="3618721"/>
                </a:lnTo>
                <a:lnTo>
                  <a:pt x="0" y="0"/>
                </a:lnTo>
                <a:close/>
              </a:path>
            </a:pathLst>
          </a:custGeom>
          <a:blipFill>
            <a:blip r:embed="rId6"/>
            <a:stretch>
              <a:fillRect l="0" t="0" r="0" b="-68305"/>
            </a:stretch>
          </a:blipFill>
        </p:spPr>
      </p:sp>
      <p:sp>
        <p:nvSpPr>
          <p:cNvPr name="Freeform 22" id="22"/>
          <p:cNvSpPr/>
          <p:nvPr/>
        </p:nvSpPr>
        <p:spPr>
          <a:xfrm flipH="false" flipV="false" rot="0">
            <a:off x="7217469" y="2819170"/>
            <a:ext cx="4304347" cy="2878480"/>
          </a:xfrm>
          <a:custGeom>
            <a:avLst/>
            <a:gdLst/>
            <a:ahLst/>
            <a:cxnLst/>
            <a:rect r="r" b="b" t="t" l="l"/>
            <a:pathLst>
              <a:path h="2878480" w="4304347">
                <a:moveTo>
                  <a:pt x="0" y="0"/>
                </a:moveTo>
                <a:lnTo>
                  <a:pt x="4304348" y="0"/>
                </a:lnTo>
                <a:lnTo>
                  <a:pt x="4304348" y="2878480"/>
                </a:lnTo>
                <a:lnTo>
                  <a:pt x="0" y="2878480"/>
                </a:lnTo>
                <a:lnTo>
                  <a:pt x="0" y="0"/>
                </a:lnTo>
                <a:close/>
              </a:path>
            </a:pathLst>
          </a:custGeom>
          <a:blipFill>
            <a:blip r:embed="rId7"/>
            <a:stretch>
              <a:fillRect l="0" t="-80030" r="-17012" b="-53270"/>
            </a:stretch>
          </a:blipFill>
        </p:spPr>
      </p:sp>
      <p:sp>
        <p:nvSpPr>
          <p:cNvPr name="TextBox 23" id="23"/>
          <p:cNvSpPr txBox="true"/>
          <p:nvPr/>
        </p:nvSpPr>
        <p:spPr>
          <a:xfrm rot="0">
            <a:off x="1855491" y="1009146"/>
            <a:ext cx="14577018" cy="1209675"/>
          </a:xfrm>
          <a:prstGeom prst="rect">
            <a:avLst/>
          </a:prstGeom>
        </p:spPr>
        <p:txBody>
          <a:bodyPr anchor="t" rtlCol="false" tIns="0" lIns="0" bIns="0" rIns="0">
            <a:spAutoFit/>
          </a:bodyPr>
          <a:lstStyle/>
          <a:p>
            <a:pPr algn="ctr">
              <a:lnSpc>
                <a:spcPts val="9000"/>
              </a:lnSpc>
            </a:pPr>
            <a:r>
              <a:rPr lang="en-US" sz="9000" spc="413">
                <a:solidFill>
                  <a:srgbClr val="F4C624"/>
                </a:solidFill>
                <a:latin typeface="Anton"/>
                <a:ea typeface="Anton"/>
                <a:cs typeface="Anton"/>
                <a:sym typeface="Anton"/>
              </a:rPr>
              <a:t>THIS IS OUR TEAM</a:t>
            </a:r>
          </a:p>
        </p:txBody>
      </p:sp>
      <p:sp>
        <p:nvSpPr>
          <p:cNvPr name="TextBox 24" id="24"/>
          <p:cNvSpPr txBox="true"/>
          <p:nvPr/>
        </p:nvSpPr>
        <p:spPr>
          <a:xfrm rot="0">
            <a:off x="7217469" y="5803671"/>
            <a:ext cx="3853062" cy="2133600"/>
          </a:xfrm>
          <a:prstGeom prst="rect">
            <a:avLst/>
          </a:prstGeom>
        </p:spPr>
        <p:txBody>
          <a:bodyPr anchor="t" rtlCol="false" tIns="0" lIns="0" bIns="0" rIns="0">
            <a:spAutoFit/>
          </a:bodyPr>
          <a:lstStyle/>
          <a:p>
            <a:pPr algn="ctr">
              <a:lnSpc>
                <a:spcPts val="4200"/>
              </a:lnSpc>
            </a:pPr>
            <a:r>
              <a:rPr lang="en-US" sz="3500" b="true">
                <a:solidFill>
                  <a:srgbClr val="FFFFFF"/>
                </a:solidFill>
                <a:latin typeface="Quicksand Bold"/>
                <a:ea typeface="Quicksand Bold"/>
                <a:cs typeface="Quicksand Bold"/>
                <a:sym typeface="Quicksand Bold"/>
              </a:rPr>
              <a:t>Mohith Durga Srinivas Tripuramallu</a:t>
            </a:r>
          </a:p>
          <a:p>
            <a:pPr algn="ctr">
              <a:lnSpc>
                <a:spcPts val="4200"/>
              </a:lnSpc>
            </a:pPr>
          </a:p>
        </p:txBody>
      </p:sp>
      <p:sp>
        <p:nvSpPr>
          <p:cNvPr name="TextBox 25" id="25"/>
          <p:cNvSpPr txBox="true"/>
          <p:nvPr/>
        </p:nvSpPr>
        <p:spPr>
          <a:xfrm rot="0">
            <a:off x="12804188" y="5803671"/>
            <a:ext cx="3853062" cy="1066800"/>
          </a:xfrm>
          <a:prstGeom prst="rect">
            <a:avLst/>
          </a:prstGeom>
        </p:spPr>
        <p:txBody>
          <a:bodyPr anchor="t" rtlCol="false" tIns="0" lIns="0" bIns="0" rIns="0">
            <a:spAutoFit/>
          </a:bodyPr>
          <a:lstStyle/>
          <a:p>
            <a:pPr algn="ctr">
              <a:lnSpc>
                <a:spcPts val="4200"/>
              </a:lnSpc>
            </a:pPr>
            <a:r>
              <a:rPr lang="en-US" sz="3500" b="true">
                <a:solidFill>
                  <a:srgbClr val="FFFFFF"/>
                </a:solidFill>
                <a:latin typeface="Quicksand Bold"/>
                <a:ea typeface="Quicksand Bold"/>
                <a:cs typeface="Quicksand Bold"/>
                <a:sym typeface="Quicksand Bold"/>
              </a:rPr>
              <a:t>Sai Rajeswari Ghanta</a:t>
            </a:r>
          </a:p>
        </p:txBody>
      </p:sp>
      <p:sp>
        <p:nvSpPr>
          <p:cNvPr name="TextBox 26" id="26"/>
          <p:cNvSpPr txBox="true"/>
          <p:nvPr/>
        </p:nvSpPr>
        <p:spPr>
          <a:xfrm rot="0">
            <a:off x="7217469" y="7670571"/>
            <a:ext cx="3853062" cy="266700"/>
          </a:xfrm>
          <a:prstGeom prst="rect">
            <a:avLst/>
          </a:prstGeom>
        </p:spPr>
        <p:txBody>
          <a:bodyPr anchor="t" rtlCol="false" tIns="0" lIns="0" bIns="0" rIns="0">
            <a:spAutoFit/>
          </a:bodyPr>
          <a:lstStyle/>
          <a:p>
            <a:pPr algn="ctr">
              <a:lnSpc>
                <a:spcPts val="2160"/>
              </a:lnSpc>
            </a:pPr>
            <a:r>
              <a:rPr lang="en-US" sz="1800">
                <a:solidFill>
                  <a:srgbClr val="FFFFFF"/>
                </a:solidFill>
                <a:latin typeface="Quicksand"/>
                <a:ea typeface="Quicksand"/>
                <a:cs typeface="Quicksand"/>
                <a:sym typeface="Quicksand"/>
              </a:rPr>
              <a:t>Backend Developer</a:t>
            </a:r>
          </a:p>
        </p:txBody>
      </p:sp>
      <p:sp>
        <p:nvSpPr>
          <p:cNvPr name="TextBox 27" id="27"/>
          <p:cNvSpPr txBox="true"/>
          <p:nvPr/>
        </p:nvSpPr>
        <p:spPr>
          <a:xfrm rot="0">
            <a:off x="12804188" y="7003821"/>
            <a:ext cx="3853062" cy="266700"/>
          </a:xfrm>
          <a:prstGeom prst="rect">
            <a:avLst/>
          </a:prstGeom>
        </p:spPr>
        <p:txBody>
          <a:bodyPr anchor="t" rtlCol="false" tIns="0" lIns="0" bIns="0" rIns="0">
            <a:spAutoFit/>
          </a:bodyPr>
          <a:lstStyle/>
          <a:p>
            <a:pPr algn="ctr">
              <a:lnSpc>
                <a:spcPts val="2160"/>
              </a:lnSpc>
            </a:pPr>
            <a:r>
              <a:rPr lang="en-US" sz="1800">
                <a:solidFill>
                  <a:srgbClr val="FFFFFF"/>
                </a:solidFill>
                <a:latin typeface="Quicksand"/>
                <a:ea typeface="Quicksand"/>
                <a:cs typeface="Quicksand"/>
                <a:sym typeface="Quicksand"/>
              </a:rPr>
              <a:t>Quality Assurance Tester</a:t>
            </a:r>
          </a:p>
        </p:txBody>
      </p:sp>
      <p:sp>
        <p:nvSpPr>
          <p:cNvPr name="Freeform 28" id="28"/>
          <p:cNvSpPr/>
          <p:nvPr/>
        </p:nvSpPr>
        <p:spPr>
          <a:xfrm flipH="false" flipV="false" rot="0">
            <a:off x="1855491" y="2065516"/>
            <a:ext cx="3028300" cy="3406673"/>
          </a:xfrm>
          <a:custGeom>
            <a:avLst/>
            <a:gdLst/>
            <a:ahLst/>
            <a:cxnLst/>
            <a:rect r="r" b="b" t="t" l="l"/>
            <a:pathLst>
              <a:path h="3406673" w="3028300">
                <a:moveTo>
                  <a:pt x="0" y="0"/>
                </a:moveTo>
                <a:lnTo>
                  <a:pt x="3028300" y="0"/>
                </a:lnTo>
                <a:lnTo>
                  <a:pt x="3028300" y="3406672"/>
                </a:lnTo>
                <a:lnTo>
                  <a:pt x="0" y="3406672"/>
                </a:lnTo>
                <a:lnTo>
                  <a:pt x="0" y="0"/>
                </a:lnTo>
                <a:close/>
              </a:path>
            </a:pathLst>
          </a:custGeom>
          <a:blipFill>
            <a:blip r:embed="rId8"/>
            <a:stretch>
              <a:fillRect l="-27873" t="-28619" r="-27873" b="-84379"/>
            </a:stretch>
          </a:blipFill>
        </p:spPr>
      </p:sp>
      <p:sp>
        <p:nvSpPr>
          <p:cNvPr name="TextBox 29" id="29"/>
          <p:cNvSpPr txBox="true"/>
          <p:nvPr/>
        </p:nvSpPr>
        <p:spPr>
          <a:xfrm rot="0">
            <a:off x="1630751" y="5629141"/>
            <a:ext cx="3853062" cy="1600200"/>
          </a:xfrm>
          <a:prstGeom prst="rect">
            <a:avLst/>
          </a:prstGeom>
        </p:spPr>
        <p:txBody>
          <a:bodyPr anchor="t" rtlCol="false" tIns="0" lIns="0" bIns="0" rIns="0">
            <a:spAutoFit/>
          </a:bodyPr>
          <a:lstStyle/>
          <a:p>
            <a:pPr algn="ctr">
              <a:lnSpc>
                <a:spcPts val="4200"/>
              </a:lnSpc>
            </a:pPr>
            <a:r>
              <a:rPr lang="en-US" sz="3500" b="true">
                <a:solidFill>
                  <a:srgbClr val="FFFFFF"/>
                </a:solidFill>
                <a:latin typeface="Quicksand Bold"/>
                <a:ea typeface="Quicksand Bold"/>
                <a:cs typeface="Quicksand Bold"/>
                <a:sym typeface="Quicksand Bold"/>
              </a:rPr>
              <a:t>Bharadwaj Reddy Asireddy</a:t>
            </a:r>
          </a:p>
          <a:p>
            <a:pPr algn="ctr">
              <a:lnSpc>
                <a:spcPts val="4200"/>
              </a:lnSpc>
            </a:pPr>
          </a:p>
        </p:txBody>
      </p:sp>
      <p:sp>
        <p:nvSpPr>
          <p:cNvPr name="TextBox 30" id="30"/>
          <p:cNvSpPr txBox="true"/>
          <p:nvPr/>
        </p:nvSpPr>
        <p:spPr>
          <a:xfrm rot="0">
            <a:off x="1630858" y="6870471"/>
            <a:ext cx="3853062" cy="533400"/>
          </a:xfrm>
          <a:prstGeom prst="rect">
            <a:avLst/>
          </a:prstGeom>
        </p:spPr>
        <p:txBody>
          <a:bodyPr anchor="t" rtlCol="false" tIns="0" lIns="0" bIns="0" rIns="0">
            <a:spAutoFit/>
          </a:bodyPr>
          <a:lstStyle/>
          <a:p>
            <a:pPr algn="ctr">
              <a:lnSpc>
                <a:spcPts val="2160"/>
              </a:lnSpc>
            </a:pPr>
            <a:r>
              <a:rPr lang="en-US" sz="1800">
                <a:solidFill>
                  <a:srgbClr val="FFFFFF"/>
                </a:solidFill>
                <a:latin typeface="Quicksand"/>
                <a:ea typeface="Quicksand"/>
                <a:cs typeface="Quicksand"/>
                <a:sym typeface="Quicksand"/>
              </a:rPr>
              <a:t>Backend Developer &amp; UI/UX Designer</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145DA0"/>
        </a:solidFill>
      </p:bgPr>
    </p:bg>
    <p:spTree>
      <p:nvGrpSpPr>
        <p:cNvPr id="1" name=""/>
        <p:cNvGrpSpPr/>
        <p:nvPr/>
      </p:nvGrpSpPr>
      <p:grpSpPr>
        <a:xfrm>
          <a:off x="0" y="0"/>
          <a:ext cx="0" cy="0"/>
          <a:chOff x="0" y="0"/>
          <a:chExt cx="0" cy="0"/>
        </a:xfrm>
      </p:grpSpPr>
      <p:grpSp>
        <p:nvGrpSpPr>
          <p:cNvPr name="Group 2" id="2"/>
          <p:cNvGrpSpPr/>
          <p:nvPr/>
        </p:nvGrpSpPr>
        <p:grpSpPr>
          <a:xfrm rot="0">
            <a:off x="-2497045" y="-593511"/>
            <a:ext cx="24952993" cy="12445305"/>
            <a:chOff x="0" y="0"/>
            <a:chExt cx="33270657" cy="16593740"/>
          </a:xfrm>
        </p:grpSpPr>
        <p:sp>
          <p:nvSpPr>
            <p:cNvPr name="Freeform 3" id="3"/>
            <p:cNvSpPr/>
            <p:nvPr/>
          </p:nvSpPr>
          <p:spPr>
            <a:xfrm flipH="false" flipV="false" rot="0">
              <a:off x="0" y="0"/>
              <a:ext cx="16635329" cy="16593740"/>
            </a:xfrm>
            <a:custGeom>
              <a:avLst/>
              <a:gdLst/>
              <a:ahLst/>
              <a:cxnLst/>
              <a:rect r="r" b="b" t="t" l="l"/>
              <a:pathLst>
                <a:path h="16593740" w="16635329">
                  <a:moveTo>
                    <a:pt x="0" y="0"/>
                  </a:moveTo>
                  <a:lnTo>
                    <a:pt x="16635329" y="0"/>
                  </a:lnTo>
                  <a:lnTo>
                    <a:pt x="16635329" y="16593740"/>
                  </a:lnTo>
                  <a:lnTo>
                    <a:pt x="0" y="16593740"/>
                  </a:lnTo>
                  <a:lnTo>
                    <a:pt x="0" y="0"/>
                  </a:lnTo>
                  <a:close/>
                </a:path>
              </a:pathLst>
            </a:custGeom>
            <a:blipFill>
              <a:blip r:embed="rId2">
                <a:alphaModFix amt="9999"/>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true" flipV="false" rot="0">
              <a:off x="16635329" y="0"/>
              <a:ext cx="16635329" cy="16593740"/>
            </a:xfrm>
            <a:custGeom>
              <a:avLst/>
              <a:gdLst/>
              <a:ahLst/>
              <a:cxnLst/>
              <a:rect r="r" b="b" t="t" l="l"/>
              <a:pathLst>
                <a:path h="16593740" w="16635329">
                  <a:moveTo>
                    <a:pt x="16635328" y="0"/>
                  </a:moveTo>
                  <a:lnTo>
                    <a:pt x="0" y="0"/>
                  </a:lnTo>
                  <a:lnTo>
                    <a:pt x="0" y="16593740"/>
                  </a:lnTo>
                  <a:lnTo>
                    <a:pt x="16635328" y="16593740"/>
                  </a:lnTo>
                  <a:lnTo>
                    <a:pt x="16635328" y="0"/>
                  </a:lnTo>
                  <a:close/>
                </a:path>
              </a:pathLst>
            </a:custGeom>
            <a:blipFill>
              <a:blip r:embed="rId2">
                <a:alphaModFix amt="9999"/>
                <a:extLst>
                  <a:ext uri="{96DAC541-7B7A-43D3-8B79-37D633B846F1}">
                    <asvg:svgBlip xmlns:asvg="http://schemas.microsoft.com/office/drawing/2016/SVG/main" r:embed="rId3"/>
                  </a:ext>
                </a:extLst>
              </a:blip>
              <a:stretch>
                <a:fillRect l="0" t="0" r="0" b="0"/>
              </a:stretch>
            </a:blipFill>
          </p:spPr>
        </p:sp>
      </p:grpSp>
      <p:grpSp>
        <p:nvGrpSpPr>
          <p:cNvPr name="Group 5" id="5"/>
          <p:cNvGrpSpPr/>
          <p:nvPr/>
        </p:nvGrpSpPr>
        <p:grpSpPr>
          <a:xfrm rot="0">
            <a:off x="1028700" y="1028700"/>
            <a:ext cx="16230600" cy="9200883"/>
            <a:chOff x="0" y="0"/>
            <a:chExt cx="21640800" cy="12267844"/>
          </a:xfrm>
        </p:grpSpPr>
        <p:sp>
          <p:nvSpPr>
            <p:cNvPr name="Freeform 6" id="6"/>
            <p:cNvSpPr/>
            <p:nvPr/>
          </p:nvSpPr>
          <p:spPr>
            <a:xfrm flipH="false" flipV="false" rot="0">
              <a:off x="0" y="10888243"/>
              <a:ext cx="21640800" cy="1379601"/>
            </a:xfrm>
            <a:custGeom>
              <a:avLst/>
              <a:gdLst/>
              <a:ahLst/>
              <a:cxnLst/>
              <a:rect r="r" b="b" t="t" l="l"/>
              <a:pathLst>
                <a:path h="1379601" w="21640800">
                  <a:moveTo>
                    <a:pt x="0" y="0"/>
                  </a:moveTo>
                  <a:lnTo>
                    <a:pt x="21640800" y="0"/>
                  </a:lnTo>
                  <a:lnTo>
                    <a:pt x="21640800" y="1379601"/>
                  </a:lnTo>
                  <a:lnTo>
                    <a:pt x="0" y="1379601"/>
                  </a:lnTo>
                  <a:lnTo>
                    <a:pt x="0" y="0"/>
                  </a:lnTo>
                  <a:close/>
                </a:path>
              </a:pathLst>
            </a:custGeom>
            <a:blipFill>
              <a:blip r:embed="rId4"/>
              <a:stretch>
                <a:fillRect l="0" t="0" r="0" b="0"/>
              </a:stretch>
            </a:blipFill>
          </p:spPr>
        </p:sp>
        <p:grpSp>
          <p:nvGrpSpPr>
            <p:cNvPr name="Group 7" id="7"/>
            <p:cNvGrpSpPr/>
            <p:nvPr/>
          </p:nvGrpSpPr>
          <p:grpSpPr>
            <a:xfrm rot="0">
              <a:off x="0" y="0"/>
              <a:ext cx="21640800" cy="10972800"/>
              <a:chOff x="0" y="0"/>
              <a:chExt cx="4274726" cy="2167467"/>
            </a:xfrm>
          </p:grpSpPr>
          <p:sp>
            <p:nvSpPr>
              <p:cNvPr name="Freeform 8" id="8"/>
              <p:cNvSpPr/>
              <p:nvPr/>
            </p:nvSpPr>
            <p:spPr>
              <a:xfrm flipH="false" flipV="false" rot="0">
                <a:off x="0" y="0"/>
                <a:ext cx="4274726" cy="2167467"/>
              </a:xfrm>
              <a:custGeom>
                <a:avLst/>
                <a:gdLst/>
                <a:ahLst/>
                <a:cxnLst/>
                <a:rect r="r" b="b" t="t" l="l"/>
                <a:pathLst>
                  <a:path h="2167467" w="4274726">
                    <a:moveTo>
                      <a:pt x="0" y="0"/>
                    </a:moveTo>
                    <a:lnTo>
                      <a:pt x="4274726" y="0"/>
                    </a:lnTo>
                    <a:lnTo>
                      <a:pt x="4274726" y="2167467"/>
                    </a:lnTo>
                    <a:lnTo>
                      <a:pt x="0" y="2167467"/>
                    </a:lnTo>
                    <a:close/>
                  </a:path>
                </a:pathLst>
              </a:custGeom>
              <a:solidFill>
                <a:srgbClr val="052B6B"/>
              </a:solidFill>
            </p:spPr>
          </p:sp>
          <p:sp>
            <p:nvSpPr>
              <p:cNvPr name="TextBox 9" id="9"/>
              <p:cNvSpPr txBox="true"/>
              <p:nvPr/>
            </p:nvSpPr>
            <p:spPr>
              <a:xfrm>
                <a:off x="0" y="-38100"/>
                <a:ext cx="4274726" cy="2205567"/>
              </a:xfrm>
              <a:prstGeom prst="rect">
                <a:avLst/>
              </a:prstGeom>
            </p:spPr>
            <p:txBody>
              <a:bodyPr anchor="ctr" rtlCol="false" tIns="50800" lIns="50800" bIns="50800" rIns="50800"/>
              <a:lstStyle/>
              <a:p>
                <a:pPr algn="ctr">
                  <a:lnSpc>
                    <a:spcPts val="2659"/>
                  </a:lnSpc>
                  <a:spcBef>
                    <a:spcPct val="0"/>
                  </a:spcBef>
                </a:pPr>
              </a:p>
            </p:txBody>
          </p:sp>
        </p:grpSp>
      </p:grpSp>
      <p:sp>
        <p:nvSpPr>
          <p:cNvPr name="Freeform 10" id="10"/>
          <p:cNvSpPr/>
          <p:nvPr/>
        </p:nvSpPr>
        <p:spPr>
          <a:xfrm flipH="false" flipV="false" rot="0">
            <a:off x="1477940" y="3530168"/>
            <a:ext cx="3076066" cy="1834105"/>
          </a:xfrm>
          <a:custGeom>
            <a:avLst/>
            <a:gdLst/>
            <a:ahLst/>
            <a:cxnLst/>
            <a:rect r="r" b="b" t="t" l="l"/>
            <a:pathLst>
              <a:path h="1834105" w="3076066">
                <a:moveTo>
                  <a:pt x="0" y="0"/>
                </a:moveTo>
                <a:lnTo>
                  <a:pt x="3076067" y="0"/>
                </a:lnTo>
                <a:lnTo>
                  <a:pt x="3076067" y="1834104"/>
                </a:lnTo>
                <a:lnTo>
                  <a:pt x="0" y="1834104"/>
                </a:lnTo>
                <a:lnTo>
                  <a:pt x="0" y="0"/>
                </a:lnTo>
                <a:close/>
              </a:path>
            </a:pathLst>
          </a:custGeom>
          <a:blipFill>
            <a:blip r:embed="rId5"/>
            <a:stretch>
              <a:fillRect l="0" t="0" r="0" b="0"/>
            </a:stretch>
          </a:blipFill>
        </p:spPr>
      </p:sp>
      <p:sp>
        <p:nvSpPr>
          <p:cNvPr name="Freeform 11" id="11"/>
          <p:cNvSpPr/>
          <p:nvPr/>
        </p:nvSpPr>
        <p:spPr>
          <a:xfrm flipH="false" flipV="false" rot="0">
            <a:off x="1477940" y="1838355"/>
            <a:ext cx="6699618" cy="6610290"/>
          </a:xfrm>
          <a:custGeom>
            <a:avLst/>
            <a:gdLst/>
            <a:ahLst/>
            <a:cxnLst/>
            <a:rect r="r" b="b" t="t" l="l"/>
            <a:pathLst>
              <a:path h="6610290" w="6699618">
                <a:moveTo>
                  <a:pt x="0" y="0"/>
                </a:moveTo>
                <a:lnTo>
                  <a:pt x="6699619" y="0"/>
                </a:lnTo>
                <a:lnTo>
                  <a:pt x="6699619" y="6610290"/>
                </a:lnTo>
                <a:lnTo>
                  <a:pt x="0" y="6610290"/>
                </a:lnTo>
                <a:lnTo>
                  <a:pt x="0" y="0"/>
                </a:lnTo>
                <a:close/>
              </a:path>
            </a:pathLst>
          </a:custGeom>
          <a:blipFill>
            <a:blip r:embed="rId6"/>
            <a:stretch>
              <a:fillRect l="0" t="0" r="0" b="0"/>
            </a:stretch>
          </a:blipFill>
        </p:spPr>
      </p:sp>
      <p:sp>
        <p:nvSpPr>
          <p:cNvPr name="TextBox 12" id="12"/>
          <p:cNvSpPr txBox="true"/>
          <p:nvPr/>
        </p:nvSpPr>
        <p:spPr>
          <a:xfrm rot="0">
            <a:off x="8791779" y="1687178"/>
            <a:ext cx="8100221" cy="2352675"/>
          </a:xfrm>
          <a:prstGeom prst="rect">
            <a:avLst/>
          </a:prstGeom>
        </p:spPr>
        <p:txBody>
          <a:bodyPr anchor="t" rtlCol="false" tIns="0" lIns="0" bIns="0" rIns="0">
            <a:spAutoFit/>
          </a:bodyPr>
          <a:lstStyle/>
          <a:p>
            <a:pPr algn="ctr">
              <a:lnSpc>
                <a:spcPts val="9000"/>
              </a:lnSpc>
            </a:pPr>
            <a:r>
              <a:rPr lang="en-US" sz="9000" spc="413">
                <a:solidFill>
                  <a:srgbClr val="F4C624"/>
                </a:solidFill>
                <a:latin typeface="Anton"/>
                <a:ea typeface="Anton"/>
                <a:cs typeface="Anton"/>
                <a:sym typeface="Anton"/>
              </a:rPr>
              <a:t>PROBLEM STATEMENT</a:t>
            </a:r>
          </a:p>
        </p:txBody>
      </p:sp>
      <p:sp>
        <p:nvSpPr>
          <p:cNvPr name="TextBox 13" id="13"/>
          <p:cNvSpPr txBox="true"/>
          <p:nvPr/>
        </p:nvSpPr>
        <p:spPr>
          <a:xfrm rot="0">
            <a:off x="8791779" y="3973178"/>
            <a:ext cx="8100221" cy="5324475"/>
          </a:xfrm>
          <a:prstGeom prst="rect">
            <a:avLst/>
          </a:prstGeom>
        </p:spPr>
        <p:txBody>
          <a:bodyPr anchor="t" rtlCol="false" tIns="0" lIns="0" bIns="0" rIns="0">
            <a:spAutoFit/>
          </a:bodyPr>
          <a:lstStyle/>
          <a:p>
            <a:pPr algn="ctr">
              <a:lnSpc>
                <a:spcPts val="4200"/>
              </a:lnSpc>
            </a:pPr>
            <a:r>
              <a:rPr lang="en-US" sz="3000" b="true">
                <a:solidFill>
                  <a:srgbClr val="FFFFFF"/>
                </a:solidFill>
                <a:latin typeface="Quicksand Bold"/>
                <a:ea typeface="Quicksand Bold"/>
                <a:cs typeface="Quicksand Bold"/>
                <a:sym typeface="Quicksand Bold"/>
              </a:rPr>
              <a:t>The weather keeps changing constantly, which makes it unpredictable. This causes difficulties for people in selecting which clothes to wear. It causes inconvenience, discomfort, and even wasted time for people. Since people don’t know how the weather is going to be or can’t predict the weather, they may end up either being underdressed or overdressed.</a:t>
            </a:r>
          </a:p>
          <a:p>
            <a:pPr algn="ctr">
              <a:lnSpc>
                <a:spcPts val="4200"/>
              </a:lnSpc>
              <a:spcBef>
                <a:spcPct val="0"/>
              </a:spcBef>
            </a:pPr>
          </a:p>
        </p:txBody>
      </p:sp>
      <p:sp>
        <p:nvSpPr>
          <p:cNvPr name="Freeform 14" id="14"/>
          <p:cNvSpPr/>
          <p:nvPr/>
        </p:nvSpPr>
        <p:spPr>
          <a:xfrm flipH="false" flipV="false" rot="0">
            <a:off x="4642082" y="5411897"/>
            <a:ext cx="3693473" cy="2202233"/>
          </a:xfrm>
          <a:custGeom>
            <a:avLst/>
            <a:gdLst/>
            <a:ahLst/>
            <a:cxnLst/>
            <a:rect r="r" b="b" t="t" l="l"/>
            <a:pathLst>
              <a:path h="2202233" w="3693473">
                <a:moveTo>
                  <a:pt x="0" y="0"/>
                </a:moveTo>
                <a:lnTo>
                  <a:pt x="3693472" y="0"/>
                </a:lnTo>
                <a:lnTo>
                  <a:pt x="3693472" y="2202233"/>
                </a:lnTo>
                <a:lnTo>
                  <a:pt x="0" y="2202233"/>
                </a:lnTo>
                <a:lnTo>
                  <a:pt x="0" y="0"/>
                </a:lnTo>
                <a:close/>
              </a:path>
            </a:pathLst>
          </a:custGeom>
          <a:blipFill>
            <a:blip r:embed="rId5"/>
            <a:stretch>
              <a:fillRect l="0" t="0" r="0" b="0"/>
            </a:stretch>
          </a:blipFill>
        </p:spPr>
      </p:sp>
      <p:sp>
        <p:nvSpPr>
          <p:cNvPr name="Freeform 15" id="15"/>
          <p:cNvSpPr/>
          <p:nvPr/>
        </p:nvSpPr>
        <p:spPr>
          <a:xfrm flipH="false" flipV="false" rot="0">
            <a:off x="16546667" y="8833392"/>
            <a:ext cx="1425267" cy="849815"/>
          </a:xfrm>
          <a:custGeom>
            <a:avLst/>
            <a:gdLst/>
            <a:ahLst/>
            <a:cxnLst/>
            <a:rect r="r" b="b" t="t" l="l"/>
            <a:pathLst>
              <a:path h="849815" w="1425267">
                <a:moveTo>
                  <a:pt x="0" y="0"/>
                </a:moveTo>
                <a:lnTo>
                  <a:pt x="1425266" y="0"/>
                </a:lnTo>
                <a:lnTo>
                  <a:pt x="1425266" y="849816"/>
                </a:lnTo>
                <a:lnTo>
                  <a:pt x="0" y="849816"/>
                </a:lnTo>
                <a:lnTo>
                  <a:pt x="0" y="0"/>
                </a:lnTo>
                <a:close/>
              </a:path>
            </a:pathLst>
          </a:custGeom>
          <a:blipFill>
            <a:blip r:embed="rId5"/>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145DA0"/>
        </a:solidFill>
      </p:bgPr>
    </p:bg>
    <p:spTree>
      <p:nvGrpSpPr>
        <p:cNvPr id="1" name=""/>
        <p:cNvGrpSpPr/>
        <p:nvPr/>
      </p:nvGrpSpPr>
      <p:grpSpPr>
        <a:xfrm>
          <a:off x="0" y="0"/>
          <a:ext cx="0" cy="0"/>
          <a:chOff x="0" y="0"/>
          <a:chExt cx="0" cy="0"/>
        </a:xfrm>
      </p:grpSpPr>
      <p:grpSp>
        <p:nvGrpSpPr>
          <p:cNvPr name="Group 2" id="2"/>
          <p:cNvGrpSpPr/>
          <p:nvPr/>
        </p:nvGrpSpPr>
        <p:grpSpPr>
          <a:xfrm rot="0">
            <a:off x="-2497045" y="-593511"/>
            <a:ext cx="24952993" cy="12445305"/>
            <a:chOff x="0" y="0"/>
            <a:chExt cx="33270657" cy="16593740"/>
          </a:xfrm>
        </p:grpSpPr>
        <p:sp>
          <p:nvSpPr>
            <p:cNvPr name="Freeform 3" id="3"/>
            <p:cNvSpPr/>
            <p:nvPr/>
          </p:nvSpPr>
          <p:spPr>
            <a:xfrm flipH="false" flipV="false" rot="0">
              <a:off x="0" y="0"/>
              <a:ext cx="16635329" cy="16593740"/>
            </a:xfrm>
            <a:custGeom>
              <a:avLst/>
              <a:gdLst/>
              <a:ahLst/>
              <a:cxnLst/>
              <a:rect r="r" b="b" t="t" l="l"/>
              <a:pathLst>
                <a:path h="16593740" w="16635329">
                  <a:moveTo>
                    <a:pt x="0" y="0"/>
                  </a:moveTo>
                  <a:lnTo>
                    <a:pt x="16635329" y="0"/>
                  </a:lnTo>
                  <a:lnTo>
                    <a:pt x="16635329" y="16593740"/>
                  </a:lnTo>
                  <a:lnTo>
                    <a:pt x="0" y="16593740"/>
                  </a:lnTo>
                  <a:lnTo>
                    <a:pt x="0" y="0"/>
                  </a:lnTo>
                  <a:close/>
                </a:path>
              </a:pathLst>
            </a:custGeom>
            <a:blipFill>
              <a:blip r:embed="rId2">
                <a:alphaModFix amt="9999"/>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true" flipV="false" rot="0">
              <a:off x="16635329" y="0"/>
              <a:ext cx="16635329" cy="16593740"/>
            </a:xfrm>
            <a:custGeom>
              <a:avLst/>
              <a:gdLst/>
              <a:ahLst/>
              <a:cxnLst/>
              <a:rect r="r" b="b" t="t" l="l"/>
              <a:pathLst>
                <a:path h="16593740" w="16635329">
                  <a:moveTo>
                    <a:pt x="16635328" y="0"/>
                  </a:moveTo>
                  <a:lnTo>
                    <a:pt x="0" y="0"/>
                  </a:lnTo>
                  <a:lnTo>
                    <a:pt x="0" y="16593740"/>
                  </a:lnTo>
                  <a:lnTo>
                    <a:pt x="16635328" y="16593740"/>
                  </a:lnTo>
                  <a:lnTo>
                    <a:pt x="16635328" y="0"/>
                  </a:lnTo>
                  <a:close/>
                </a:path>
              </a:pathLst>
            </a:custGeom>
            <a:blipFill>
              <a:blip r:embed="rId2">
                <a:alphaModFix amt="9999"/>
                <a:extLst>
                  <a:ext uri="{96DAC541-7B7A-43D3-8B79-37D633B846F1}">
                    <asvg:svgBlip xmlns:asvg="http://schemas.microsoft.com/office/drawing/2016/SVG/main" r:embed="rId3"/>
                  </a:ext>
                </a:extLst>
              </a:blip>
              <a:stretch>
                <a:fillRect l="0" t="0" r="0" b="0"/>
              </a:stretch>
            </a:blipFill>
          </p:spPr>
        </p:sp>
      </p:grpSp>
      <p:grpSp>
        <p:nvGrpSpPr>
          <p:cNvPr name="Group 5" id="5"/>
          <p:cNvGrpSpPr/>
          <p:nvPr/>
        </p:nvGrpSpPr>
        <p:grpSpPr>
          <a:xfrm rot="0">
            <a:off x="538549" y="626687"/>
            <a:ext cx="17210903" cy="10004908"/>
            <a:chOff x="0" y="0"/>
            <a:chExt cx="22947871" cy="13339878"/>
          </a:xfrm>
        </p:grpSpPr>
        <p:sp>
          <p:nvSpPr>
            <p:cNvPr name="Freeform 6" id="6"/>
            <p:cNvSpPr/>
            <p:nvPr/>
          </p:nvSpPr>
          <p:spPr>
            <a:xfrm flipH="false" flipV="false" rot="0">
              <a:off x="0" y="11839719"/>
              <a:ext cx="22947871" cy="1500158"/>
            </a:xfrm>
            <a:custGeom>
              <a:avLst/>
              <a:gdLst/>
              <a:ahLst/>
              <a:cxnLst/>
              <a:rect r="r" b="b" t="t" l="l"/>
              <a:pathLst>
                <a:path h="1500158" w="22947871">
                  <a:moveTo>
                    <a:pt x="0" y="0"/>
                  </a:moveTo>
                  <a:lnTo>
                    <a:pt x="22947871" y="0"/>
                  </a:lnTo>
                  <a:lnTo>
                    <a:pt x="22947871" y="1500159"/>
                  </a:lnTo>
                  <a:lnTo>
                    <a:pt x="0" y="1500159"/>
                  </a:lnTo>
                  <a:lnTo>
                    <a:pt x="0" y="0"/>
                  </a:lnTo>
                  <a:close/>
                </a:path>
              </a:pathLst>
            </a:custGeom>
            <a:blipFill>
              <a:blip r:embed="rId4"/>
              <a:stretch>
                <a:fillRect l="-1272" t="0" r="-1272" b="0"/>
              </a:stretch>
            </a:blipFill>
          </p:spPr>
        </p:sp>
        <p:grpSp>
          <p:nvGrpSpPr>
            <p:cNvPr name="Group 7" id="7"/>
            <p:cNvGrpSpPr/>
            <p:nvPr/>
          </p:nvGrpSpPr>
          <p:grpSpPr>
            <a:xfrm rot="0">
              <a:off x="0" y="0"/>
              <a:ext cx="22947871" cy="11931665"/>
              <a:chOff x="0" y="0"/>
              <a:chExt cx="4401194" cy="2288386"/>
            </a:xfrm>
          </p:grpSpPr>
          <p:sp>
            <p:nvSpPr>
              <p:cNvPr name="Freeform 8" id="8"/>
              <p:cNvSpPr/>
              <p:nvPr/>
            </p:nvSpPr>
            <p:spPr>
              <a:xfrm flipH="false" flipV="false" rot="0">
                <a:off x="0" y="0"/>
                <a:ext cx="4401194" cy="2288386"/>
              </a:xfrm>
              <a:custGeom>
                <a:avLst/>
                <a:gdLst/>
                <a:ahLst/>
                <a:cxnLst/>
                <a:rect r="r" b="b" t="t" l="l"/>
                <a:pathLst>
                  <a:path h="2288386" w="4401194">
                    <a:moveTo>
                      <a:pt x="0" y="0"/>
                    </a:moveTo>
                    <a:lnTo>
                      <a:pt x="4401194" y="0"/>
                    </a:lnTo>
                    <a:lnTo>
                      <a:pt x="4401194" y="2288386"/>
                    </a:lnTo>
                    <a:lnTo>
                      <a:pt x="0" y="2288386"/>
                    </a:lnTo>
                    <a:close/>
                  </a:path>
                </a:pathLst>
              </a:custGeom>
              <a:solidFill>
                <a:srgbClr val="052B6B"/>
              </a:solidFill>
            </p:spPr>
          </p:sp>
          <p:sp>
            <p:nvSpPr>
              <p:cNvPr name="TextBox 9" id="9"/>
              <p:cNvSpPr txBox="true"/>
              <p:nvPr/>
            </p:nvSpPr>
            <p:spPr>
              <a:xfrm>
                <a:off x="0" y="-38100"/>
                <a:ext cx="4401194" cy="2326486"/>
              </a:xfrm>
              <a:prstGeom prst="rect">
                <a:avLst/>
              </a:prstGeom>
            </p:spPr>
            <p:txBody>
              <a:bodyPr anchor="ctr" rtlCol="false" tIns="50800" lIns="50800" bIns="50800" rIns="50800"/>
              <a:lstStyle/>
              <a:p>
                <a:pPr algn="ctr">
                  <a:lnSpc>
                    <a:spcPts val="2660"/>
                  </a:lnSpc>
                  <a:spcBef>
                    <a:spcPct val="0"/>
                  </a:spcBef>
                </a:pPr>
              </a:p>
            </p:txBody>
          </p:sp>
        </p:grpSp>
      </p:grpSp>
      <p:sp>
        <p:nvSpPr>
          <p:cNvPr name="Freeform 10" id="10"/>
          <p:cNvSpPr/>
          <p:nvPr/>
        </p:nvSpPr>
        <p:spPr>
          <a:xfrm flipH="false" flipV="false" rot="0">
            <a:off x="129262" y="139926"/>
            <a:ext cx="2344204" cy="1397732"/>
          </a:xfrm>
          <a:custGeom>
            <a:avLst/>
            <a:gdLst/>
            <a:ahLst/>
            <a:cxnLst/>
            <a:rect r="r" b="b" t="t" l="l"/>
            <a:pathLst>
              <a:path h="1397732" w="2344204">
                <a:moveTo>
                  <a:pt x="0" y="0"/>
                </a:moveTo>
                <a:lnTo>
                  <a:pt x="2344204" y="0"/>
                </a:lnTo>
                <a:lnTo>
                  <a:pt x="2344204" y="1397732"/>
                </a:lnTo>
                <a:lnTo>
                  <a:pt x="0" y="1397732"/>
                </a:lnTo>
                <a:lnTo>
                  <a:pt x="0" y="0"/>
                </a:lnTo>
                <a:close/>
              </a:path>
            </a:pathLst>
          </a:custGeom>
          <a:blipFill>
            <a:blip r:embed="rId5"/>
            <a:stretch>
              <a:fillRect l="0" t="0" r="0" b="0"/>
            </a:stretch>
          </a:blipFill>
        </p:spPr>
      </p:sp>
      <p:sp>
        <p:nvSpPr>
          <p:cNvPr name="Freeform 11" id="11"/>
          <p:cNvSpPr/>
          <p:nvPr/>
        </p:nvSpPr>
        <p:spPr>
          <a:xfrm flipH="false" flipV="false" rot="0">
            <a:off x="16546667" y="8833392"/>
            <a:ext cx="1425267" cy="849815"/>
          </a:xfrm>
          <a:custGeom>
            <a:avLst/>
            <a:gdLst/>
            <a:ahLst/>
            <a:cxnLst/>
            <a:rect r="r" b="b" t="t" l="l"/>
            <a:pathLst>
              <a:path h="849815" w="1425267">
                <a:moveTo>
                  <a:pt x="0" y="0"/>
                </a:moveTo>
                <a:lnTo>
                  <a:pt x="1425266" y="0"/>
                </a:lnTo>
                <a:lnTo>
                  <a:pt x="1425266" y="849816"/>
                </a:lnTo>
                <a:lnTo>
                  <a:pt x="0" y="849816"/>
                </a:lnTo>
                <a:lnTo>
                  <a:pt x="0" y="0"/>
                </a:lnTo>
                <a:close/>
              </a:path>
            </a:pathLst>
          </a:custGeom>
          <a:blipFill>
            <a:blip r:embed="rId5"/>
            <a:stretch>
              <a:fillRect l="0" t="0" r="0" b="0"/>
            </a:stretch>
          </a:blipFill>
        </p:spPr>
      </p:sp>
      <p:sp>
        <p:nvSpPr>
          <p:cNvPr name="Freeform 12" id="12"/>
          <p:cNvSpPr/>
          <p:nvPr/>
        </p:nvSpPr>
        <p:spPr>
          <a:xfrm flipH="false" flipV="false" rot="0">
            <a:off x="5611233" y="2193526"/>
            <a:ext cx="7065534" cy="6871232"/>
          </a:xfrm>
          <a:custGeom>
            <a:avLst/>
            <a:gdLst/>
            <a:ahLst/>
            <a:cxnLst/>
            <a:rect r="r" b="b" t="t" l="l"/>
            <a:pathLst>
              <a:path h="6871232" w="7065534">
                <a:moveTo>
                  <a:pt x="0" y="0"/>
                </a:moveTo>
                <a:lnTo>
                  <a:pt x="7065534" y="0"/>
                </a:lnTo>
                <a:lnTo>
                  <a:pt x="7065534" y="6871231"/>
                </a:lnTo>
                <a:lnTo>
                  <a:pt x="0" y="6871231"/>
                </a:lnTo>
                <a:lnTo>
                  <a:pt x="0" y="0"/>
                </a:lnTo>
                <a:close/>
              </a:path>
            </a:pathLst>
          </a:custGeom>
          <a:blipFill>
            <a:blip r:embed="rId6"/>
            <a:stretch>
              <a:fillRect l="0" t="0" r="0" b="0"/>
            </a:stretch>
          </a:blipFill>
        </p:spPr>
      </p:sp>
      <p:sp>
        <p:nvSpPr>
          <p:cNvPr name="TextBox 13" id="13"/>
          <p:cNvSpPr txBox="true"/>
          <p:nvPr/>
        </p:nvSpPr>
        <p:spPr>
          <a:xfrm rot="0">
            <a:off x="5093889" y="1162050"/>
            <a:ext cx="8100221" cy="884565"/>
          </a:xfrm>
          <a:prstGeom prst="rect">
            <a:avLst/>
          </a:prstGeom>
        </p:spPr>
        <p:txBody>
          <a:bodyPr anchor="t" rtlCol="false" tIns="0" lIns="0" bIns="0" rIns="0">
            <a:spAutoFit/>
          </a:bodyPr>
          <a:lstStyle/>
          <a:p>
            <a:pPr algn="ctr">
              <a:lnSpc>
                <a:spcPts val="6700"/>
              </a:lnSpc>
            </a:pPr>
            <a:r>
              <a:rPr lang="en-US" sz="6700" spc="308">
                <a:solidFill>
                  <a:srgbClr val="F4C624"/>
                </a:solidFill>
                <a:latin typeface="Anton"/>
                <a:ea typeface="Anton"/>
                <a:cs typeface="Anton"/>
                <a:sym typeface="Anton"/>
              </a:rPr>
              <a:t>PROJECT DESCRIPTION</a:t>
            </a:r>
          </a:p>
        </p:txBody>
      </p:sp>
    </p:spTree>
  </p:cSld>
  <p:clrMapOvr>
    <a:masterClrMapping/>
  </p:clrMapOvr>
  <p:transition spd="fast">
    <p:circle/>
  </p:transition>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145DA0"/>
        </a:solidFill>
      </p:bgPr>
    </p:bg>
    <p:spTree>
      <p:nvGrpSpPr>
        <p:cNvPr id="1" name=""/>
        <p:cNvGrpSpPr/>
        <p:nvPr/>
      </p:nvGrpSpPr>
      <p:grpSpPr>
        <a:xfrm>
          <a:off x="0" y="0"/>
          <a:ext cx="0" cy="0"/>
          <a:chOff x="0" y="0"/>
          <a:chExt cx="0" cy="0"/>
        </a:xfrm>
      </p:grpSpPr>
      <p:grpSp>
        <p:nvGrpSpPr>
          <p:cNvPr name="Group 2" id="2"/>
          <p:cNvGrpSpPr/>
          <p:nvPr/>
        </p:nvGrpSpPr>
        <p:grpSpPr>
          <a:xfrm rot="0">
            <a:off x="-2121805" y="-673171"/>
            <a:ext cx="24952993" cy="12445305"/>
            <a:chOff x="0" y="0"/>
            <a:chExt cx="33270657" cy="16593740"/>
          </a:xfrm>
        </p:grpSpPr>
        <p:sp>
          <p:nvSpPr>
            <p:cNvPr name="Freeform 3" id="3"/>
            <p:cNvSpPr/>
            <p:nvPr/>
          </p:nvSpPr>
          <p:spPr>
            <a:xfrm flipH="false" flipV="false" rot="0">
              <a:off x="0" y="0"/>
              <a:ext cx="16635329" cy="16593740"/>
            </a:xfrm>
            <a:custGeom>
              <a:avLst/>
              <a:gdLst/>
              <a:ahLst/>
              <a:cxnLst/>
              <a:rect r="r" b="b" t="t" l="l"/>
              <a:pathLst>
                <a:path h="16593740" w="16635329">
                  <a:moveTo>
                    <a:pt x="0" y="0"/>
                  </a:moveTo>
                  <a:lnTo>
                    <a:pt x="16635329" y="0"/>
                  </a:lnTo>
                  <a:lnTo>
                    <a:pt x="16635329" y="16593740"/>
                  </a:lnTo>
                  <a:lnTo>
                    <a:pt x="0" y="16593740"/>
                  </a:lnTo>
                  <a:lnTo>
                    <a:pt x="0" y="0"/>
                  </a:lnTo>
                  <a:close/>
                </a:path>
              </a:pathLst>
            </a:custGeom>
            <a:blipFill>
              <a:blip r:embed="rId2">
                <a:alphaModFix amt="9999"/>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true" flipV="false" rot="0">
              <a:off x="16635329" y="0"/>
              <a:ext cx="16635329" cy="16593740"/>
            </a:xfrm>
            <a:custGeom>
              <a:avLst/>
              <a:gdLst/>
              <a:ahLst/>
              <a:cxnLst/>
              <a:rect r="r" b="b" t="t" l="l"/>
              <a:pathLst>
                <a:path h="16593740" w="16635329">
                  <a:moveTo>
                    <a:pt x="16635328" y="0"/>
                  </a:moveTo>
                  <a:lnTo>
                    <a:pt x="0" y="0"/>
                  </a:lnTo>
                  <a:lnTo>
                    <a:pt x="0" y="16593740"/>
                  </a:lnTo>
                  <a:lnTo>
                    <a:pt x="16635328" y="16593740"/>
                  </a:lnTo>
                  <a:lnTo>
                    <a:pt x="16635328" y="0"/>
                  </a:lnTo>
                  <a:close/>
                </a:path>
              </a:pathLst>
            </a:custGeom>
            <a:blipFill>
              <a:blip r:embed="rId2">
                <a:alphaModFix amt="9999"/>
                <a:extLst>
                  <a:ext uri="{96DAC541-7B7A-43D3-8B79-37D633B846F1}">
                    <asvg:svgBlip xmlns:asvg="http://schemas.microsoft.com/office/drawing/2016/SVG/main" r:embed="rId3"/>
                  </a:ext>
                </a:extLst>
              </a:blip>
              <a:stretch>
                <a:fillRect l="0" t="0" r="0" b="0"/>
              </a:stretch>
            </a:blipFill>
          </p:spPr>
        </p:sp>
      </p:grpSp>
      <p:grpSp>
        <p:nvGrpSpPr>
          <p:cNvPr name="Group 5" id="5"/>
          <p:cNvGrpSpPr/>
          <p:nvPr/>
        </p:nvGrpSpPr>
        <p:grpSpPr>
          <a:xfrm rot="0">
            <a:off x="1028700" y="3520588"/>
            <a:ext cx="16230600" cy="4057788"/>
            <a:chOff x="0" y="0"/>
            <a:chExt cx="21640800" cy="5410384"/>
          </a:xfrm>
        </p:grpSpPr>
        <p:sp>
          <p:nvSpPr>
            <p:cNvPr name="Freeform 6" id="6"/>
            <p:cNvSpPr/>
            <p:nvPr/>
          </p:nvSpPr>
          <p:spPr>
            <a:xfrm flipH="false" flipV="false" rot="0">
              <a:off x="0" y="4030783"/>
              <a:ext cx="21640800" cy="1379601"/>
            </a:xfrm>
            <a:custGeom>
              <a:avLst/>
              <a:gdLst/>
              <a:ahLst/>
              <a:cxnLst/>
              <a:rect r="r" b="b" t="t" l="l"/>
              <a:pathLst>
                <a:path h="1379601" w="21640800">
                  <a:moveTo>
                    <a:pt x="0" y="0"/>
                  </a:moveTo>
                  <a:lnTo>
                    <a:pt x="21640800" y="0"/>
                  </a:lnTo>
                  <a:lnTo>
                    <a:pt x="21640800" y="1379601"/>
                  </a:lnTo>
                  <a:lnTo>
                    <a:pt x="0" y="1379601"/>
                  </a:lnTo>
                  <a:lnTo>
                    <a:pt x="0" y="0"/>
                  </a:lnTo>
                  <a:close/>
                </a:path>
              </a:pathLst>
            </a:custGeom>
            <a:blipFill>
              <a:blip r:embed="rId4"/>
              <a:stretch>
                <a:fillRect l="0" t="0" r="0" b="0"/>
              </a:stretch>
            </a:blipFill>
          </p:spPr>
        </p:sp>
        <p:grpSp>
          <p:nvGrpSpPr>
            <p:cNvPr name="Group 7" id="7"/>
            <p:cNvGrpSpPr/>
            <p:nvPr/>
          </p:nvGrpSpPr>
          <p:grpSpPr>
            <a:xfrm rot="0">
              <a:off x="0" y="0"/>
              <a:ext cx="21640800" cy="4327765"/>
              <a:chOff x="0" y="0"/>
              <a:chExt cx="4274726" cy="854867"/>
            </a:xfrm>
          </p:grpSpPr>
          <p:sp>
            <p:nvSpPr>
              <p:cNvPr name="Freeform 8" id="8"/>
              <p:cNvSpPr/>
              <p:nvPr/>
            </p:nvSpPr>
            <p:spPr>
              <a:xfrm flipH="false" flipV="false" rot="0">
                <a:off x="0" y="0"/>
                <a:ext cx="4274726" cy="854867"/>
              </a:xfrm>
              <a:custGeom>
                <a:avLst/>
                <a:gdLst/>
                <a:ahLst/>
                <a:cxnLst/>
                <a:rect r="r" b="b" t="t" l="l"/>
                <a:pathLst>
                  <a:path h="854867" w="4274726">
                    <a:moveTo>
                      <a:pt x="0" y="0"/>
                    </a:moveTo>
                    <a:lnTo>
                      <a:pt x="4274726" y="0"/>
                    </a:lnTo>
                    <a:lnTo>
                      <a:pt x="4274726" y="854867"/>
                    </a:lnTo>
                    <a:lnTo>
                      <a:pt x="0" y="854867"/>
                    </a:lnTo>
                    <a:close/>
                  </a:path>
                </a:pathLst>
              </a:custGeom>
              <a:solidFill>
                <a:srgbClr val="052B6B"/>
              </a:solidFill>
            </p:spPr>
          </p:sp>
          <p:sp>
            <p:nvSpPr>
              <p:cNvPr name="TextBox 9" id="9"/>
              <p:cNvSpPr txBox="true"/>
              <p:nvPr/>
            </p:nvSpPr>
            <p:spPr>
              <a:xfrm>
                <a:off x="0" y="-38100"/>
                <a:ext cx="4274726" cy="892967"/>
              </a:xfrm>
              <a:prstGeom prst="rect">
                <a:avLst/>
              </a:prstGeom>
            </p:spPr>
            <p:txBody>
              <a:bodyPr anchor="ctr" rtlCol="false" tIns="50800" lIns="50800" bIns="50800" rIns="50800"/>
              <a:lstStyle/>
              <a:p>
                <a:pPr algn="ctr">
                  <a:lnSpc>
                    <a:spcPts val="2659"/>
                  </a:lnSpc>
                  <a:spcBef>
                    <a:spcPct val="0"/>
                  </a:spcBef>
                </a:pPr>
              </a:p>
            </p:txBody>
          </p:sp>
        </p:grpSp>
      </p:grpSp>
      <p:sp>
        <p:nvSpPr>
          <p:cNvPr name="TextBox 10" id="10"/>
          <p:cNvSpPr txBox="true"/>
          <p:nvPr/>
        </p:nvSpPr>
        <p:spPr>
          <a:xfrm rot="0">
            <a:off x="1855491" y="4448175"/>
            <a:ext cx="14577018" cy="1381125"/>
          </a:xfrm>
          <a:prstGeom prst="rect">
            <a:avLst/>
          </a:prstGeom>
        </p:spPr>
        <p:txBody>
          <a:bodyPr anchor="t" rtlCol="false" tIns="0" lIns="0" bIns="0" rIns="0">
            <a:spAutoFit/>
          </a:bodyPr>
          <a:lstStyle/>
          <a:p>
            <a:pPr algn="ctr">
              <a:lnSpc>
                <a:spcPts val="10800"/>
              </a:lnSpc>
            </a:pPr>
            <a:r>
              <a:rPr lang="en-US" sz="9000" spc="413">
                <a:solidFill>
                  <a:srgbClr val="F4C624"/>
                </a:solidFill>
                <a:latin typeface="Anton"/>
                <a:ea typeface="Anton"/>
                <a:cs typeface="Anton"/>
                <a:sym typeface="Anton"/>
              </a:rPr>
              <a:t>PERSONAS</a:t>
            </a:r>
          </a:p>
        </p:txBody>
      </p:sp>
      <p:sp>
        <p:nvSpPr>
          <p:cNvPr name="Freeform 11" id="11"/>
          <p:cNvSpPr/>
          <p:nvPr/>
        </p:nvSpPr>
        <p:spPr>
          <a:xfrm flipH="false" flipV="false" rot="0">
            <a:off x="16546667" y="6090192"/>
            <a:ext cx="1425267" cy="849815"/>
          </a:xfrm>
          <a:custGeom>
            <a:avLst/>
            <a:gdLst/>
            <a:ahLst/>
            <a:cxnLst/>
            <a:rect r="r" b="b" t="t" l="l"/>
            <a:pathLst>
              <a:path h="849815" w="1425267">
                <a:moveTo>
                  <a:pt x="0" y="0"/>
                </a:moveTo>
                <a:lnTo>
                  <a:pt x="1425266" y="0"/>
                </a:lnTo>
                <a:lnTo>
                  <a:pt x="1425266" y="849816"/>
                </a:lnTo>
                <a:lnTo>
                  <a:pt x="0" y="849816"/>
                </a:lnTo>
                <a:lnTo>
                  <a:pt x="0" y="0"/>
                </a:lnTo>
                <a:close/>
              </a:path>
            </a:pathLst>
          </a:custGeom>
          <a:blipFill>
            <a:blip r:embed="rId5"/>
            <a:stretch>
              <a:fillRect l="0" t="0" r="0" b="0"/>
            </a:stretch>
          </a:blipFill>
        </p:spPr>
      </p:sp>
      <p:sp>
        <p:nvSpPr>
          <p:cNvPr name="Freeform 12" id="12"/>
          <p:cNvSpPr/>
          <p:nvPr/>
        </p:nvSpPr>
        <p:spPr>
          <a:xfrm flipH="false" flipV="false" rot="0">
            <a:off x="781002" y="3095680"/>
            <a:ext cx="1425267" cy="849815"/>
          </a:xfrm>
          <a:custGeom>
            <a:avLst/>
            <a:gdLst/>
            <a:ahLst/>
            <a:cxnLst/>
            <a:rect r="r" b="b" t="t" l="l"/>
            <a:pathLst>
              <a:path h="849815" w="1425267">
                <a:moveTo>
                  <a:pt x="0" y="0"/>
                </a:moveTo>
                <a:lnTo>
                  <a:pt x="1425267" y="0"/>
                </a:lnTo>
                <a:lnTo>
                  <a:pt x="1425267" y="849816"/>
                </a:lnTo>
                <a:lnTo>
                  <a:pt x="0" y="849816"/>
                </a:lnTo>
                <a:lnTo>
                  <a:pt x="0" y="0"/>
                </a:lnTo>
                <a:close/>
              </a:path>
            </a:pathLst>
          </a:custGeom>
          <a:blipFill>
            <a:blip r:embed="rId5"/>
            <a:stretch>
              <a:fillRect l="0" t="0" r="0" b="0"/>
            </a:stretch>
          </a:blipFill>
        </p:spPr>
      </p:sp>
    </p:spTree>
  </p:cSld>
  <p:clrMapOvr>
    <a:masterClrMapping/>
  </p:clrMapOvr>
  <p:transition spd="fast">
    <p:circle/>
  </p:transition>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145DA0"/>
        </a:solidFill>
      </p:bgPr>
    </p:bg>
    <p:spTree>
      <p:nvGrpSpPr>
        <p:cNvPr id="1" name=""/>
        <p:cNvGrpSpPr/>
        <p:nvPr/>
      </p:nvGrpSpPr>
      <p:grpSpPr>
        <a:xfrm>
          <a:off x="0" y="0"/>
          <a:ext cx="0" cy="0"/>
          <a:chOff x="0" y="0"/>
          <a:chExt cx="0" cy="0"/>
        </a:xfrm>
      </p:grpSpPr>
      <p:grpSp>
        <p:nvGrpSpPr>
          <p:cNvPr name="Group 2" id="2"/>
          <p:cNvGrpSpPr/>
          <p:nvPr/>
        </p:nvGrpSpPr>
        <p:grpSpPr>
          <a:xfrm rot="0">
            <a:off x="-2497045" y="-593511"/>
            <a:ext cx="24952993" cy="12445305"/>
            <a:chOff x="0" y="0"/>
            <a:chExt cx="33270657" cy="16593740"/>
          </a:xfrm>
        </p:grpSpPr>
        <p:sp>
          <p:nvSpPr>
            <p:cNvPr name="Freeform 3" id="3"/>
            <p:cNvSpPr/>
            <p:nvPr/>
          </p:nvSpPr>
          <p:spPr>
            <a:xfrm flipH="false" flipV="false" rot="0">
              <a:off x="0" y="0"/>
              <a:ext cx="16635329" cy="16593740"/>
            </a:xfrm>
            <a:custGeom>
              <a:avLst/>
              <a:gdLst/>
              <a:ahLst/>
              <a:cxnLst/>
              <a:rect r="r" b="b" t="t" l="l"/>
              <a:pathLst>
                <a:path h="16593740" w="16635329">
                  <a:moveTo>
                    <a:pt x="0" y="0"/>
                  </a:moveTo>
                  <a:lnTo>
                    <a:pt x="16635329" y="0"/>
                  </a:lnTo>
                  <a:lnTo>
                    <a:pt x="16635329" y="16593740"/>
                  </a:lnTo>
                  <a:lnTo>
                    <a:pt x="0" y="16593740"/>
                  </a:lnTo>
                  <a:lnTo>
                    <a:pt x="0" y="0"/>
                  </a:lnTo>
                  <a:close/>
                </a:path>
              </a:pathLst>
            </a:custGeom>
            <a:blipFill>
              <a:blip r:embed="rId2">
                <a:alphaModFix amt="9999"/>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true" flipV="false" rot="0">
              <a:off x="16635329" y="0"/>
              <a:ext cx="16635329" cy="16593740"/>
            </a:xfrm>
            <a:custGeom>
              <a:avLst/>
              <a:gdLst/>
              <a:ahLst/>
              <a:cxnLst/>
              <a:rect r="r" b="b" t="t" l="l"/>
              <a:pathLst>
                <a:path h="16593740" w="16635329">
                  <a:moveTo>
                    <a:pt x="16635328" y="0"/>
                  </a:moveTo>
                  <a:lnTo>
                    <a:pt x="0" y="0"/>
                  </a:lnTo>
                  <a:lnTo>
                    <a:pt x="0" y="16593740"/>
                  </a:lnTo>
                  <a:lnTo>
                    <a:pt x="16635328" y="16593740"/>
                  </a:lnTo>
                  <a:lnTo>
                    <a:pt x="16635328" y="0"/>
                  </a:lnTo>
                  <a:close/>
                </a:path>
              </a:pathLst>
            </a:custGeom>
            <a:blipFill>
              <a:blip r:embed="rId2">
                <a:alphaModFix amt="9999"/>
                <a:extLst>
                  <a:ext uri="{96DAC541-7B7A-43D3-8B79-37D633B846F1}">
                    <asvg:svgBlip xmlns:asvg="http://schemas.microsoft.com/office/drawing/2016/SVG/main" r:embed="rId3"/>
                  </a:ext>
                </a:extLst>
              </a:blip>
              <a:stretch>
                <a:fillRect l="0" t="0" r="0" b="0"/>
              </a:stretch>
            </a:blipFill>
          </p:spPr>
        </p:sp>
      </p:grpSp>
      <p:grpSp>
        <p:nvGrpSpPr>
          <p:cNvPr name="Group 5" id="5"/>
          <p:cNvGrpSpPr/>
          <p:nvPr/>
        </p:nvGrpSpPr>
        <p:grpSpPr>
          <a:xfrm rot="0">
            <a:off x="538549" y="626687"/>
            <a:ext cx="17210903" cy="10004908"/>
            <a:chOff x="0" y="0"/>
            <a:chExt cx="22947871" cy="13339878"/>
          </a:xfrm>
        </p:grpSpPr>
        <p:sp>
          <p:nvSpPr>
            <p:cNvPr name="Freeform 6" id="6"/>
            <p:cNvSpPr/>
            <p:nvPr/>
          </p:nvSpPr>
          <p:spPr>
            <a:xfrm flipH="false" flipV="false" rot="0">
              <a:off x="0" y="11839719"/>
              <a:ext cx="22947871" cy="1500158"/>
            </a:xfrm>
            <a:custGeom>
              <a:avLst/>
              <a:gdLst/>
              <a:ahLst/>
              <a:cxnLst/>
              <a:rect r="r" b="b" t="t" l="l"/>
              <a:pathLst>
                <a:path h="1500158" w="22947871">
                  <a:moveTo>
                    <a:pt x="0" y="0"/>
                  </a:moveTo>
                  <a:lnTo>
                    <a:pt x="22947871" y="0"/>
                  </a:lnTo>
                  <a:lnTo>
                    <a:pt x="22947871" y="1500159"/>
                  </a:lnTo>
                  <a:lnTo>
                    <a:pt x="0" y="1500159"/>
                  </a:lnTo>
                  <a:lnTo>
                    <a:pt x="0" y="0"/>
                  </a:lnTo>
                  <a:close/>
                </a:path>
              </a:pathLst>
            </a:custGeom>
            <a:blipFill>
              <a:blip r:embed="rId4"/>
              <a:stretch>
                <a:fillRect l="-1272" t="0" r="-1272" b="0"/>
              </a:stretch>
            </a:blipFill>
          </p:spPr>
        </p:sp>
        <p:grpSp>
          <p:nvGrpSpPr>
            <p:cNvPr name="Group 7" id="7"/>
            <p:cNvGrpSpPr/>
            <p:nvPr/>
          </p:nvGrpSpPr>
          <p:grpSpPr>
            <a:xfrm rot="0">
              <a:off x="0" y="0"/>
              <a:ext cx="22947871" cy="11931665"/>
              <a:chOff x="0" y="0"/>
              <a:chExt cx="4401194" cy="2288386"/>
            </a:xfrm>
          </p:grpSpPr>
          <p:sp>
            <p:nvSpPr>
              <p:cNvPr name="Freeform 8" id="8"/>
              <p:cNvSpPr/>
              <p:nvPr/>
            </p:nvSpPr>
            <p:spPr>
              <a:xfrm flipH="false" flipV="false" rot="0">
                <a:off x="0" y="0"/>
                <a:ext cx="4401194" cy="2288386"/>
              </a:xfrm>
              <a:custGeom>
                <a:avLst/>
                <a:gdLst/>
                <a:ahLst/>
                <a:cxnLst/>
                <a:rect r="r" b="b" t="t" l="l"/>
                <a:pathLst>
                  <a:path h="2288386" w="4401194">
                    <a:moveTo>
                      <a:pt x="0" y="0"/>
                    </a:moveTo>
                    <a:lnTo>
                      <a:pt x="4401194" y="0"/>
                    </a:lnTo>
                    <a:lnTo>
                      <a:pt x="4401194" y="2288386"/>
                    </a:lnTo>
                    <a:lnTo>
                      <a:pt x="0" y="2288386"/>
                    </a:lnTo>
                    <a:close/>
                  </a:path>
                </a:pathLst>
              </a:custGeom>
              <a:solidFill>
                <a:srgbClr val="052B6B"/>
              </a:solidFill>
            </p:spPr>
          </p:sp>
          <p:sp>
            <p:nvSpPr>
              <p:cNvPr name="TextBox 9" id="9"/>
              <p:cNvSpPr txBox="true"/>
              <p:nvPr/>
            </p:nvSpPr>
            <p:spPr>
              <a:xfrm>
                <a:off x="0" y="-38100"/>
                <a:ext cx="4401194" cy="2326486"/>
              </a:xfrm>
              <a:prstGeom prst="rect">
                <a:avLst/>
              </a:prstGeom>
            </p:spPr>
            <p:txBody>
              <a:bodyPr anchor="ctr" rtlCol="false" tIns="50800" lIns="50800" bIns="50800" rIns="50800"/>
              <a:lstStyle/>
              <a:p>
                <a:pPr algn="ctr">
                  <a:lnSpc>
                    <a:spcPts val="2660"/>
                  </a:lnSpc>
                  <a:spcBef>
                    <a:spcPct val="0"/>
                  </a:spcBef>
                </a:pPr>
              </a:p>
            </p:txBody>
          </p:sp>
        </p:grpSp>
      </p:grpSp>
      <p:sp>
        <p:nvSpPr>
          <p:cNvPr name="Freeform 10" id="10"/>
          <p:cNvSpPr/>
          <p:nvPr/>
        </p:nvSpPr>
        <p:spPr>
          <a:xfrm flipH="false" flipV="false" rot="0">
            <a:off x="129262" y="139926"/>
            <a:ext cx="2344204" cy="1397732"/>
          </a:xfrm>
          <a:custGeom>
            <a:avLst/>
            <a:gdLst/>
            <a:ahLst/>
            <a:cxnLst/>
            <a:rect r="r" b="b" t="t" l="l"/>
            <a:pathLst>
              <a:path h="1397732" w="2344204">
                <a:moveTo>
                  <a:pt x="0" y="0"/>
                </a:moveTo>
                <a:lnTo>
                  <a:pt x="2344204" y="0"/>
                </a:lnTo>
                <a:lnTo>
                  <a:pt x="2344204" y="1397732"/>
                </a:lnTo>
                <a:lnTo>
                  <a:pt x="0" y="1397732"/>
                </a:lnTo>
                <a:lnTo>
                  <a:pt x="0" y="0"/>
                </a:lnTo>
                <a:close/>
              </a:path>
            </a:pathLst>
          </a:custGeom>
          <a:blipFill>
            <a:blip r:embed="rId5"/>
            <a:stretch>
              <a:fillRect l="0" t="0" r="0" b="0"/>
            </a:stretch>
          </a:blipFill>
        </p:spPr>
      </p:sp>
      <p:sp>
        <p:nvSpPr>
          <p:cNvPr name="Freeform 11" id="11"/>
          <p:cNvSpPr/>
          <p:nvPr/>
        </p:nvSpPr>
        <p:spPr>
          <a:xfrm flipH="false" flipV="false" rot="0">
            <a:off x="16546667" y="8833392"/>
            <a:ext cx="1425267" cy="849815"/>
          </a:xfrm>
          <a:custGeom>
            <a:avLst/>
            <a:gdLst/>
            <a:ahLst/>
            <a:cxnLst/>
            <a:rect r="r" b="b" t="t" l="l"/>
            <a:pathLst>
              <a:path h="849815" w="1425267">
                <a:moveTo>
                  <a:pt x="0" y="0"/>
                </a:moveTo>
                <a:lnTo>
                  <a:pt x="1425266" y="0"/>
                </a:lnTo>
                <a:lnTo>
                  <a:pt x="1425266" y="849816"/>
                </a:lnTo>
                <a:lnTo>
                  <a:pt x="0" y="849816"/>
                </a:lnTo>
                <a:lnTo>
                  <a:pt x="0" y="0"/>
                </a:lnTo>
                <a:close/>
              </a:path>
            </a:pathLst>
          </a:custGeom>
          <a:blipFill>
            <a:blip r:embed="rId5"/>
            <a:stretch>
              <a:fillRect l="0" t="0" r="0" b="0"/>
            </a:stretch>
          </a:blipFill>
        </p:spPr>
      </p:sp>
      <p:sp>
        <p:nvSpPr>
          <p:cNvPr name="Freeform 12" id="12"/>
          <p:cNvSpPr/>
          <p:nvPr/>
        </p:nvSpPr>
        <p:spPr>
          <a:xfrm flipH="false" flipV="false" rot="0">
            <a:off x="10976978" y="1965021"/>
            <a:ext cx="5967594" cy="6356958"/>
          </a:xfrm>
          <a:custGeom>
            <a:avLst/>
            <a:gdLst/>
            <a:ahLst/>
            <a:cxnLst/>
            <a:rect r="r" b="b" t="t" l="l"/>
            <a:pathLst>
              <a:path h="6356958" w="5967594">
                <a:moveTo>
                  <a:pt x="0" y="0"/>
                </a:moveTo>
                <a:lnTo>
                  <a:pt x="5967595" y="0"/>
                </a:lnTo>
                <a:lnTo>
                  <a:pt x="5967595" y="6356958"/>
                </a:lnTo>
                <a:lnTo>
                  <a:pt x="0" y="6356958"/>
                </a:lnTo>
                <a:lnTo>
                  <a:pt x="0" y="0"/>
                </a:lnTo>
                <a:close/>
              </a:path>
            </a:pathLst>
          </a:custGeom>
          <a:blipFill>
            <a:blip r:embed="rId6"/>
            <a:stretch>
              <a:fillRect l="0" t="0" r="0" b="0"/>
            </a:stretch>
          </a:blipFill>
        </p:spPr>
      </p:sp>
      <p:sp>
        <p:nvSpPr>
          <p:cNvPr name="TextBox 13" id="13"/>
          <p:cNvSpPr txBox="true"/>
          <p:nvPr/>
        </p:nvSpPr>
        <p:spPr>
          <a:xfrm rot="0">
            <a:off x="1028700" y="3078788"/>
            <a:ext cx="9369805" cy="5444490"/>
          </a:xfrm>
          <a:prstGeom prst="rect">
            <a:avLst/>
          </a:prstGeom>
        </p:spPr>
        <p:txBody>
          <a:bodyPr anchor="t" rtlCol="false" tIns="0" lIns="0" bIns="0" rIns="0">
            <a:spAutoFit/>
          </a:bodyPr>
          <a:lstStyle/>
          <a:p>
            <a:pPr algn="l">
              <a:lnSpc>
                <a:spcPts val="3359"/>
              </a:lnSpc>
              <a:spcBef>
                <a:spcPct val="0"/>
              </a:spcBef>
            </a:pPr>
            <a:r>
              <a:rPr lang="en-US" sz="2399">
                <a:solidFill>
                  <a:srgbClr val="FFFFFF"/>
                </a:solidFill>
                <a:latin typeface="Quicksand"/>
                <a:ea typeface="Quicksand"/>
                <a:cs typeface="Quicksand"/>
                <a:sym typeface="Quicksand"/>
              </a:rPr>
              <a:t> This is Hannah, Age 28. She stays in New York City, NY and she is Product Manager.</a:t>
            </a:r>
          </a:p>
          <a:p>
            <a:pPr algn="l">
              <a:lnSpc>
                <a:spcPts val="3359"/>
              </a:lnSpc>
              <a:spcBef>
                <a:spcPct val="0"/>
              </a:spcBef>
            </a:pPr>
          </a:p>
          <a:p>
            <a:pPr algn="l" marL="518157" indent="-259078" lvl="1">
              <a:lnSpc>
                <a:spcPts val="3359"/>
              </a:lnSpc>
              <a:buFont typeface="Arial"/>
              <a:buChar char="•"/>
            </a:pPr>
            <a:r>
              <a:rPr lang="en-US" b="true" sz="2399">
                <a:solidFill>
                  <a:srgbClr val="FFFFFF"/>
                </a:solidFill>
                <a:latin typeface="Quicksand Bold"/>
                <a:ea typeface="Quicksand Bold"/>
                <a:cs typeface="Quicksand Bold"/>
                <a:sym typeface="Quicksand Bold"/>
              </a:rPr>
              <a:t>Life Style:</a:t>
            </a:r>
            <a:r>
              <a:rPr lang="en-US" sz="2399">
                <a:solidFill>
                  <a:srgbClr val="FFFFFF"/>
                </a:solidFill>
                <a:latin typeface="Quicksand"/>
                <a:ea typeface="Quicksand"/>
                <a:cs typeface="Quicksand"/>
                <a:sym typeface="Quicksand"/>
              </a:rPr>
              <a:t> She commutes everydays and she meets a lot of clients.</a:t>
            </a:r>
          </a:p>
          <a:p>
            <a:pPr algn="l" marL="518157" indent="-259078" lvl="1">
              <a:lnSpc>
                <a:spcPts val="3359"/>
              </a:lnSpc>
              <a:buFont typeface="Arial"/>
              <a:buChar char="•"/>
            </a:pPr>
            <a:r>
              <a:rPr lang="en-US" b="true" sz="2399">
                <a:solidFill>
                  <a:srgbClr val="FFFFFF"/>
                </a:solidFill>
                <a:latin typeface="Quicksand Bold"/>
                <a:ea typeface="Quicksand Bold"/>
                <a:cs typeface="Quicksand Bold"/>
                <a:sym typeface="Quicksand Bold"/>
              </a:rPr>
              <a:t>Weather and Clothing:</a:t>
            </a:r>
            <a:r>
              <a:rPr lang="en-US" sz="2399">
                <a:solidFill>
                  <a:srgbClr val="FFFFFF"/>
                </a:solidFill>
                <a:latin typeface="Quicksand"/>
                <a:ea typeface="Quicksand"/>
                <a:cs typeface="Quicksand"/>
                <a:sym typeface="Quicksand"/>
              </a:rPr>
              <a:t> NYC weather is totally unpredictable as it can rain, be sunny or be cold anytime. She likes wearing formal clothes.</a:t>
            </a:r>
          </a:p>
          <a:p>
            <a:pPr algn="l" marL="518157" indent="-259078" lvl="1">
              <a:lnSpc>
                <a:spcPts val="3359"/>
              </a:lnSpc>
              <a:buFont typeface="Arial"/>
              <a:buChar char="•"/>
            </a:pPr>
            <a:r>
              <a:rPr lang="en-US" b="true" sz="2399">
                <a:solidFill>
                  <a:srgbClr val="FFFFFF"/>
                </a:solidFill>
                <a:latin typeface="Quicksand Bold"/>
                <a:ea typeface="Quicksand Bold"/>
                <a:cs typeface="Quicksand Bold"/>
                <a:sym typeface="Quicksand Bold"/>
              </a:rPr>
              <a:t>Technology usage:</a:t>
            </a:r>
            <a:r>
              <a:rPr lang="en-US" sz="2399">
                <a:solidFill>
                  <a:srgbClr val="FFFFFF"/>
                </a:solidFill>
                <a:latin typeface="Quicksand"/>
                <a:ea typeface="Quicksand"/>
                <a:cs typeface="Quicksand"/>
                <a:sym typeface="Quicksand"/>
              </a:rPr>
              <a:t> She loves trying out new apps.</a:t>
            </a:r>
          </a:p>
          <a:p>
            <a:pPr algn="l" marL="518157" indent="-259078" lvl="1">
              <a:lnSpc>
                <a:spcPts val="3359"/>
              </a:lnSpc>
              <a:buFont typeface="Arial"/>
              <a:buChar char="•"/>
            </a:pPr>
            <a:r>
              <a:rPr lang="en-US" sz="2399">
                <a:solidFill>
                  <a:srgbClr val="FFFFFF"/>
                </a:solidFill>
                <a:latin typeface="Quicksand"/>
                <a:ea typeface="Quicksand"/>
                <a:cs typeface="Quicksand"/>
                <a:sym typeface="Quicksand"/>
              </a:rPr>
              <a:t>She is busy person and always wears uncomfortable dress which does not align well with weather, so she needs something which can set her to wear clothes which doesn't waste her time.</a:t>
            </a:r>
          </a:p>
        </p:txBody>
      </p:sp>
      <p:sp>
        <p:nvSpPr>
          <p:cNvPr name="TextBox 14" id="14"/>
          <p:cNvSpPr txBox="true"/>
          <p:nvPr/>
        </p:nvSpPr>
        <p:spPr>
          <a:xfrm rot="0">
            <a:off x="-1574906" y="1284389"/>
            <a:ext cx="14577018" cy="1381125"/>
          </a:xfrm>
          <a:prstGeom prst="rect">
            <a:avLst/>
          </a:prstGeom>
        </p:spPr>
        <p:txBody>
          <a:bodyPr anchor="t" rtlCol="false" tIns="0" lIns="0" bIns="0" rIns="0">
            <a:spAutoFit/>
          </a:bodyPr>
          <a:lstStyle/>
          <a:p>
            <a:pPr algn="ctr">
              <a:lnSpc>
                <a:spcPts val="10800"/>
              </a:lnSpc>
            </a:pPr>
            <a:r>
              <a:rPr lang="en-US" sz="9000" spc="413">
                <a:solidFill>
                  <a:srgbClr val="F4C624"/>
                </a:solidFill>
                <a:latin typeface="Anton"/>
                <a:ea typeface="Anton"/>
                <a:cs typeface="Anton"/>
                <a:sym typeface="Anton"/>
              </a:rPr>
              <a:t>HANNAH</a:t>
            </a:r>
          </a:p>
        </p:txBody>
      </p:sp>
    </p:spTree>
  </p:cSld>
  <p:clrMapOvr>
    <a:masterClrMapping/>
  </p:clrMapOvr>
  <p:transition spd="fast">
    <p:circle/>
  </p:transition>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145DA0"/>
        </a:solidFill>
      </p:bgPr>
    </p:bg>
    <p:spTree>
      <p:nvGrpSpPr>
        <p:cNvPr id="1" name=""/>
        <p:cNvGrpSpPr/>
        <p:nvPr/>
      </p:nvGrpSpPr>
      <p:grpSpPr>
        <a:xfrm>
          <a:off x="0" y="0"/>
          <a:ext cx="0" cy="0"/>
          <a:chOff x="0" y="0"/>
          <a:chExt cx="0" cy="0"/>
        </a:xfrm>
      </p:grpSpPr>
      <p:grpSp>
        <p:nvGrpSpPr>
          <p:cNvPr name="Group 2" id="2"/>
          <p:cNvGrpSpPr/>
          <p:nvPr/>
        </p:nvGrpSpPr>
        <p:grpSpPr>
          <a:xfrm rot="0">
            <a:off x="-2497045" y="-593511"/>
            <a:ext cx="24952993" cy="12445305"/>
            <a:chOff x="0" y="0"/>
            <a:chExt cx="33270657" cy="16593740"/>
          </a:xfrm>
        </p:grpSpPr>
        <p:sp>
          <p:nvSpPr>
            <p:cNvPr name="Freeform 3" id="3"/>
            <p:cNvSpPr/>
            <p:nvPr/>
          </p:nvSpPr>
          <p:spPr>
            <a:xfrm flipH="false" flipV="false" rot="0">
              <a:off x="0" y="0"/>
              <a:ext cx="16635329" cy="16593740"/>
            </a:xfrm>
            <a:custGeom>
              <a:avLst/>
              <a:gdLst/>
              <a:ahLst/>
              <a:cxnLst/>
              <a:rect r="r" b="b" t="t" l="l"/>
              <a:pathLst>
                <a:path h="16593740" w="16635329">
                  <a:moveTo>
                    <a:pt x="0" y="0"/>
                  </a:moveTo>
                  <a:lnTo>
                    <a:pt x="16635329" y="0"/>
                  </a:lnTo>
                  <a:lnTo>
                    <a:pt x="16635329" y="16593740"/>
                  </a:lnTo>
                  <a:lnTo>
                    <a:pt x="0" y="16593740"/>
                  </a:lnTo>
                  <a:lnTo>
                    <a:pt x="0" y="0"/>
                  </a:lnTo>
                  <a:close/>
                </a:path>
              </a:pathLst>
            </a:custGeom>
            <a:blipFill>
              <a:blip r:embed="rId2">
                <a:alphaModFix amt="9999"/>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true" flipV="false" rot="0">
              <a:off x="16635329" y="0"/>
              <a:ext cx="16635329" cy="16593740"/>
            </a:xfrm>
            <a:custGeom>
              <a:avLst/>
              <a:gdLst/>
              <a:ahLst/>
              <a:cxnLst/>
              <a:rect r="r" b="b" t="t" l="l"/>
              <a:pathLst>
                <a:path h="16593740" w="16635329">
                  <a:moveTo>
                    <a:pt x="16635328" y="0"/>
                  </a:moveTo>
                  <a:lnTo>
                    <a:pt x="0" y="0"/>
                  </a:lnTo>
                  <a:lnTo>
                    <a:pt x="0" y="16593740"/>
                  </a:lnTo>
                  <a:lnTo>
                    <a:pt x="16635328" y="16593740"/>
                  </a:lnTo>
                  <a:lnTo>
                    <a:pt x="16635328" y="0"/>
                  </a:lnTo>
                  <a:close/>
                </a:path>
              </a:pathLst>
            </a:custGeom>
            <a:blipFill>
              <a:blip r:embed="rId2">
                <a:alphaModFix amt="9999"/>
                <a:extLst>
                  <a:ext uri="{96DAC541-7B7A-43D3-8B79-37D633B846F1}">
                    <asvg:svgBlip xmlns:asvg="http://schemas.microsoft.com/office/drawing/2016/SVG/main" r:embed="rId3"/>
                  </a:ext>
                </a:extLst>
              </a:blip>
              <a:stretch>
                <a:fillRect l="0" t="0" r="0" b="0"/>
              </a:stretch>
            </a:blipFill>
          </p:spPr>
        </p:sp>
      </p:grpSp>
      <p:grpSp>
        <p:nvGrpSpPr>
          <p:cNvPr name="Group 5" id="5"/>
          <p:cNvGrpSpPr/>
          <p:nvPr/>
        </p:nvGrpSpPr>
        <p:grpSpPr>
          <a:xfrm rot="0">
            <a:off x="538549" y="626687"/>
            <a:ext cx="17210903" cy="10004908"/>
            <a:chOff x="0" y="0"/>
            <a:chExt cx="22947871" cy="13339878"/>
          </a:xfrm>
        </p:grpSpPr>
        <p:sp>
          <p:nvSpPr>
            <p:cNvPr name="Freeform 6" id="6"/>
            <p:cNvSpPr/>
            <p:nvPr/>
          </p:nvSpPr>
          <p:spPr>
            <a:xfrm flipH="false" flipV="false" rot="0">
              <a:off x="0" y="11839719"/>
              <a:ext cx="22947871" cy="1500158"/>
            </a:xfrm>
            <a:custGeom>
              <a:avLst/>
              <a:gdLst/>
              <a:ahLst/>
              <a:cxnLst/>
              <a:rect r="r" b="b" t="t" l="l"/>
              <a:pathLst>
                <a:path h="1500158" w="22947871">
                  <a:moveTo>
                    <a:pt x="0" y="0"/>
                  </a:moveTo>
                  <a:lnTo>
                    <a:pt x="22947871" y="0"/>
                  </a:lnTo>
                  <a:lnTo>
                    <a:pt x="22947871" y="1500159"/>
                  </a:lnTo>
                  <a:lnTo>
                    <a:pt x="0" y="1500159"/>
                  </a:lnTo>
                  <a:lnTo>
                    <a:pt x="0" y="0"/>
                  </a:lnTo>
                  <a:close/>
                </a:path>
              </a:pathLst>
            </a:custGeom>
            <a:blipFill>
              <a:blip r:embed="rId4"/>
              <a:stretch>
                <a:fillRect l="-1272" t="0" r="-1272" b="0"/>
              </a:stretch>
            </a:blipFill>
          </p:spPr>
        </p:sp>
        <p:grpSp>
          <p:nvGrpSpPr>
            <p:cNvPr name="Group 7" id="7"/>
            <p:cNvGrpSpPr/>
            <p:nvPr/>
          </p:nvGrpSpPr>
          <p:grpSpPr>
            <a:xfrm rot="0">
              <a:off x="0" y="0"/>
              <a:ext cx="22947871" cy="11931665"/>
              <a:chOff x="0" y="0"/>
              <a:chExt cx="4401194" cy="2288386"/>
            </a:xfrm>
          </p:grpSpPr>
          <p:sp>
            <p:nvSpPr>
              <p:cNvPr name="Freeform 8" id="8"/>
              <p:cNvSpPr/>
              <p:nvPr/>
            </p:nvSpPr>
            <p:spPr>
              <a:xfrm flipH="false" flipV="false" rot="0">
                <a:off x="0" y="0"/>
                <a:ext cx="4401194" cy="2288386"/>
              </a:xfrm>
              <a:custGeom>
                <a:avLst/>
                <a:gdLst/>
                <a:ahLst/>
                <a:cxnLst/>
                <a:rect r="r" b="b" t="t" l="l"/>
                <a:pathLst>
                  <a:path h="2288386" w="4401194">
                    <a:moveTo>
                      <a:pt x="0" y="0"/>
                    </a:moveTo>
                    <a:lnTo>
                      <a:pt x="4401194" y="0"/>
                    </a:lnTo>
                    <a:lnTo>
                      <a:pt x="4401194" y="2288386"/>
                    </a:lnTo>
                    <a:lnTo>
                      <a:pt x="0" y="2288386"/>
                    </a:lnTo>
                    <a:close/>
                  </a:path>
                </a:pathLst>
              </a:custGeom>
              <a:solidFill>
                <a:srgbClr val="052B6B"/>
              </a:solidFill>
            </p:spPr>
          </p:sp>
          <p:sp>
            <p:nvSpPr>
              <p:cNvPr name="TextBox 9" id="9"/>
              <p:cNvSpPr txBox="true"/>
              <p:nvPr/>
            </p:nvSpPr>
            <p:spPr>
              <a:xfrm>
                <a:off x="0" y="-38100"/>
                <a:ext cx="4401194" cy="2326486"/>
              </a:xfrm>
              <a:prstGeom prst="rect">
                <a:avLst/>
              </a:prstGeom>
            </p:spPr>
            <p:txBody>
              <a:bodyPr anchor="ctr" rtlCol="false" tIns="50800" lIns="50800" bIns="50800" rIns="50800"/>
              <a:lstStyle/>
              <a:p>
                <a:pPr algn="ctr">
                  <a:lnSpc>
                    <a:spcPts val="2660"/>
                  </a:lnSpc>
                  <a:spcBef>
                    <a:spcPct val="0"/>
                  </a:spcBef>
                </a:pPr>
              </a:p>
            </p:txBody>
          </p:sp>
        </p:grpSp>
      </p:grpSp>
      <p:sp>
        <p:nvSpPr>
          <p:cNvPr name="Freeform 10" id="10"/>
          <p:cNvSpPr/>
          <p:nvPr/>
        </p:nvSpPr>
        <p:spPr>
          <a:xfrm flipH="false" flipV="false" rot="0">
            <a:off x="129262" y="139926"/>
            <a:ext cx="2344204" cy="1397732"/>
          </a:xfrm>
          <a:custGeom>
            <a:avLst/>
            <a:gdLst/>
            <a:ahLst/>
            <a:cxnLst/>
            <a:rect r="r" b="b" t="t" l="l"/>
            <a:pathLst>
              <a:path h="1397732" w="2344204">
                <a:moveTo>
                  <a:pt x="0" y="0"/>
                </a:moveTo>
                <a:lnTo>
                  <a:pt x="2344204" y="0"/>
                </a:lnTo>
                <a:lnTo>
                  <a:pt x="2344204" y="1397732"/>
                </a:lnTo>
                <a:lnTo>
                  <a:pt x="0" y="1397732"/>
                </a:lnTo>
                <a:lnTo>
                  <a:pt x="0" y="0"/>
                </a:lnTo>
                <a:close/>
              </a:path>
            </a:pathLst>
          </a:custGeom>
          <a:blipFill>
            <a:blip r:embed="rId5"/>
            <a:stretch>
              <a:fillRect l="0" t="0" r="0" b="0"/>
            </a:stretch>
          </a:blipFill>
        </p:spPr>
      </p:sp>
      <p:sp>
        <p:nvSpPr>
          <p:cNvPr name="Freeform 11" id="11"/>
          <p:cNvSpPr/>
          <p:nvPr/>
        </p:nvSpPr>
        <p:spPr>
          <a:xfrm flipH="false" flipV="false" rot="0">
            <a:off x="16546667" y="8833392"/>
            <a:ext cx="1425267" cy="849815"/>
          </a:xfrm>
          <a:custGeom>
            <a:avLst/>
            <a:gdLst/>
            <a:ahLst/>
            <a:cxnLst/>
            <a:rect r="r" b="b" t="t" l="l"/>
            <a:pathLst>
              <a:path h="849815" w="1425267">
                <a:moveTo>
                  <a:pt x="0" y="0"/>
                </a:moveTo>
                <a:lnTo>
                  <a:pt x="1425266" y="0"/>
                </a:lnTo>
                <a:lnTo>
                  <a:pt x="1425266" y="849816"/>
                </a:lnTo>
                <a:lnTo>
                  <a:pt x="0" y="849816"/>
                </a:lnTo>
                <a:lnTo>
                  <a:pt x="0" y="0"/>
                </a:lnTo>
                <a:close/>
              </a:path>
            </a:pathLst>
          </a:custGeom>
          <a:blipFill>
            <a:blip r:embed="rId5"/>
            <a:stretch>
              <a:fillRect l="0" t="0" r="0" b="0"/>
            </a:stretch>
          </a:blipFill>
        </p:spPr>
      </p:sp>
      <p:sp>
        <p:nvSpPr>
          <p:cNvPr name="Freeform 12" id="12"/>
          <p:cNvSpPr/>
          <p:nvPr/>
        </p:nvSpPr>
        <p:spPr>
          <a:xfrm flipH="false" flipV="false" rot="0">
            <a:off x="11770130" y="2318131"/>
            <a:ext cx="4776537" cy="5970671"/>
          </a:xfrm>
          <a:custGeom>
            <a:avLst/>
            <a:gdLst/>
            <a:ahLst/>
            <a:cxnLst/>
            <a:rect r="r" b="b" t="t" l="l"/>
            <a:pathLst>
              <a:path h="5970671" w="4776537">
                <a:moveTo>
                  <a:pt x="0" y="0"/>
                </a:moveTo>
                <a:lnTo>
                  <a:pt x="4776537" y="0"/>
                </a:lnTo>
                <a:lnTo>
                  <a:pt x="4776537" y="5970671"/>
                </a:lnTo>
                <a:lnTo>
                  <a:pt x="0" y="5970671"/>
                </a:lnTo>
                <a:lnTo>
                  <a:pt x="0" y="0"/>
                </a:lnTo>
                <a:close/>
              </a:path>
            </a:pathLst>
          </a:custGeom>
          <a:blipFill>
            <a:blip r:embed="rId6"/>
            <a:stretch>
              <a:fillRect l="0" t="0" r="0" b="0"/>
            </a:stretch>
          </a:blipFill>
        </p:spPr>
      </p:sp>
      <p:sp>
        <p:nvSpPr>
          <p:cNvPr name="TextBox 13" id="13"/>
          <p:cNvSpPr txBox="true"/>
          <p:nvPr/>
        </p:nvSpPr>
        <p:spPr>
          <a:xfrm rot="0">
            <a:off x="1028700" y="3115563"/>
            <a:ext cx="9369805" cy="5459095"/>
          </a:xfrm>
          <a:prstGeom prst="rect">
            <a:avLst/>
          </a:prstGeom>
        </p:spPr>
        <p:txBody>
          <a:bodyPr anchor="t" rtlCol="false" tIns="0" lIns="0" bIns="0" rIns="0">
            <a:spAutoFit/>
          </a:bodyPr>
          <a:lstStyle/>
          <a:p>
            <a:pPr algn="l">
              <a:lnSpc>
                <a:spcPts val="3079"/>
              </a:lnSpc>
              <a:spcBef>
                <a:spcPct val="0"/>
              </a:spcBef>
            </a:pPr>
            <a:r>
              <a:rPr lang="en-US" sz="2199">
                <a:solidFill>
                  <a:srgbClr val="FFFFFF"/>
                </a:solidFill>
                <a:latin typeface="Quicksand"/>
                <a:ea typeface="Quicksand"/>
                <a:cs typeface="Quicksand"/>
                <a:sym typeface="Quicksand"/>
              </a:rPr>
              <a:t>This is Jason, Age 34. He stays in Seattle, WA, and he is a Software Engineer.</a:t>
            </a:r>
          </a:p>
          <a:p>
            <a:pPr algn="l">
              <a:lnSpc>
                <a:spcPts val="3079"/>
              </a:lnSpc>
              <a:spcBef>
                <a:spcPct val="0"/>
              </a:spcBef>
            </a:pPr>
          </a:p>
          <a:p>
            <a:pPr algn="l" marL="474978" indent="-237489" lvl="1">
              <a:lnSpc>
                <a:spcPts val="3079"/>
              </a:lnSpc>
              <a:buFont typeface="Arial"/>
              <a:buChar char="•"/>
            </a:pPr>
            <a:r>
              <a:rPr lang="en-US" b="true" sz="2199">
                <a:solidFill>
                  <a:srgbClr val="FFFFFF"/>
                </a:solidFill>
                <a:latin typeface="Quicksand Bold"/>
                <a:ea typeface="Quicksand Bold"/>
                <a:cs typeface="Quicksand Bold"/>
                <a:sym typeface="Quicksand Bold"/>
              </a:rPr>
              <a:t>Life Style:</a:t>
            </a:r>
            <a:r>
              <a:rPr lang="en-US" sz="2199">
                <a:solidFill>
                  <a:srgbClr val="FFFFFF"/>
                </a:solidFill>
                <a:latin typeface="Quicksand"/>
                <a:ea typeface="Quicksand"/>
                <a:cs typeface="Quicksand"/>
                <a:sym typeface="Quicksand"/>
              </a:rPr>
              <a:t> He commutes to the office twice a week and enjoys biking when the weather permits.</a:t>
            </a:r>
          </a:p>
          <a:p>
            <a:pPr algn="l" marL="474978" indent="-237489" lvl="1">
              <a:lnSpc>
                <a:spcPts val="3079"/>
              </a:lnSpc>
              <a:buFont typeface="Arial"/>
              <a:buChar char="•"/>
            </a:pPr>
            <a:r>
              <a:rPr lang="en-US" b="true" sz="2199">
                <a:solidFill>
                  <a:srgbClr val="FFFFFF"/>
                </a:solidFill>
                <a:latin typeface="Quicksand Bold"/>
                <a:ea typeface="Quicksand Bold"/>
                <a:cs typeface="Quicksand Bold"/>
                <a:sym typeface="Quicksand Bold"/>
              </a:rPr>
              <a:t>Weather and Clothing:</a:t>
            </a:r>
            <a:r>
              <a:rPr lang="en-US" sz="2199">
                <a:solidFill>
                  <a:srgbClr val="FFFFFF"/>
                </a:solidFill>
                <a:latin typeface="Quicksand"/>
                <a:ea typeface="Quicksand"/>
                <a:cs typeface="Quicksand"/>
                <a:sym typeface="Quicksand"/>
              </a:rPr>
              <a:t> Seattle's weather is unpredictable, with frequent rain and sudden changes. He prefers casual and comfortable clothing but often finds himself either underdressed for cold weather or overdressed when it warms up unexpectedly.</a:t>
            </a:r>
          </a:p>
          <a:p>
            <a:pPr algn="l" marL="474978" indent="-237489" lvl="1">
              <a:lnSpc>
                <a:spcPts val="3079"/>
              </a:lnSpc>
              <a:buFont typeface="Arial"/>
              <a:buChar char="•"/>
            </a:pPr>
            <a:r>
              <a:rPr lang="en-US" b="true" sz="2199">
                <a:solidFill>
                  <a:srgbClr val="FFFFFF"/>
                </a:solidFill>
                <a:latin typeface="Quicksand Bold"/>
                <a:ea typeface="Quicksand Bold"/>
                <a:cs typeface="Quicksand Bold"/>
                <a:sym typeface="Quicksand Bold"/>
              </a:rPr>
              <a:t>Technology usage:</a:t>
            </a:r>
            <a:r>
              <a:rPr lang="en-US" sz="2199">
                <a:solidFill>
                  <a:srgbClr val="FFFFFF"/>
                </a:solidFill>
                <a:latin typeface="Quicksand"/>
                <a:ea typeface="Quicksand"/>
                <a:cs typeface="Quicksand"/>
                <a:sym typeface="Quicksand"/>
              </a:rPr>
              <a:t> He is tech-savvy and enjoys trying out new apps to improve efficiency.</a:t>
            </a:r>
          </a:p>
          <a:p>
            <a:pPr algn="l" marL="474978" indent="-237489" lvl="1">
              <a:lnSpc>
                <a:spcPts val="3079"/>
              </a:lnSpc>
              <a:buFont typeface="Arial"/>
              <a:buChar char="•"/>
            </a:pPr>
            <a:r>
              <a:rPr lang="en-US" sz="2199">
                <a:solidFill>
                  <a:srgbClr val="FFFFFF"/>
                </a:solidFill>
                <a:latin typeface="Quicksand"/>
                <a:ea typeface="Quicksand"/>
                <a:cs typeface="Quicksand"/>
                <a:sym typeface="Quicksand"/>
              </a:rPr>
              <a:t>He frequently faces issue with choosing the right clothes due to the constant change in weather and he needs a solution that helps him dress appropriately for the day.</a:t>
            </a:r>
          </a:p>
        </p:txBody>
      </p:sp>
      <p:sp>
        <p:nvSpPr>
          <p:cNvPr name="TextBox 14" id="14"/>
          <p:cNvSpPr txBox="true"/>
          <p:nvPr/>
        </p:nvSpPr>
        <p:spPr>
          <a:xfrm rot="0">
            <a:off x="-1574906" y="1284389"/>
            <a:ext cx="14577018" cy="1381125"/>
          </a:xfrm>
          <a:prstGeom prst="rect">
            <a:avLst/>
          </a:prstGeom>
        </p:spPr>
        <p:txBody>
          <a:bodyPr anchor="t" rtlCol="false" tIns="0" lIns="0" bIns="0" rIns="0">
            <a:spAutoFit/>
          </a:bodyPr>
          <a:lstStyle/>
          <a:p>
            <a:pPr algn="ctr">
              <a:lnSpc>
                <a:spcPts val="10800"/>
              </a:lnSpc>
            </a:pPr>
            <a:r>
              <a:rPr lang="en-US" sz="9000" spc="413">
                <a:solidFill>
                  <a:srgbClr val="F4C624"/>
                </a:solidFill>
                <a:latin typeface="Anton"/>
                <a:ea typeface="Anton"/>
                <a:cs typeface="Anton"/>
                <a:sym typeface="Anton"/>
              </a:rPr>
              <a:t>JASON</a:t>
            </a:r>
          </a:p>
        </p:txBody>
      </p:sp>
    </p:spTree>
  </p:cSld>
  <p:clrMapOvr>
    <a:masterClrMapping/>
  </p:clrMapOvr>
  <p:transition spd="fast">
    <p:circl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DAGRosvW90g</dc:identifier>
  <dcterms:modified xsi:type="dcterms:W3CDTF">2011-08-01T06:04:30Z</dcterms:modified>
  <cp:revision>1</cp:revision>
  <dc:title>plan de viaje</dc:title>
</cp:coreProperties>
</file>